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b04a4fa13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123925da9458c"/>
  </p:sldMasterIdLst>
  <p:sldIdLst>
    <p:sldId xmlns:r="http://schemas.openxmlformats.org/officeDocument/2006/relationships" id="256" r:id="R1fd489a43b674c4e"/>
    <p:sldId xmlns:r="http://schemas.openxmlformats.org/officeDocument/2006/relationships" id="257" r:id="Ree476554f6c445af"/>
    <p:sldId xmlns:r="http://schemas.openxmlformats.org/officeDocument/2006/relationships" id="258" r:id="R0d872ca78c5a48f7"/>
    <p:sldId xmlns:r="http://schemas.openxmlformats.org/officeDocument/2006/relationships" id="259" r:id="Rbf2bb3adf84a46a8"/>
    <p:sldId xmlns:r="http://schemas.openxmlformats.org/officeDocument/2006/relationships" id="260" r:id="R21ec22472e454789"/>
    <p:sldId xmlns:r="http://schemas.openxmlformats.org/officeDocument/2006/relationships" id="261" r:id="R608b4de1276a44eb"/>
    <p:sldId xmlns:r="http://schemas.openxmlformats.org/officeDocument/2006/relationships" id="262" r:id="R97d903ad104c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123925da9458c" /><Relationship Type="http://schemas.openxmlformats.org/officeDocument/2006/relationships/slide" Target="/ppt/slides/slide1.xml" Id="R1fd489a43b674c4e" /><Relationship Type="http://schemas.openxmlformats.org/officeDocument/2006/relationships/slide" Target="/ppt/slides/slide2.xml" Id="Ree476554f6c445af" /><Relationship Type="http://schemas.openxmlformats.org/officeDocument/2006/relationships/slide" Target="/ppt/slides/slide3.xml" Id="R0d872ca78c5a48f7" /><Relationship Type="http://schemas.openxmlformats.org/officeDocument/2006/relationships/slide" Target="/ppt/slides/slide4.xml" Id="Rbf2bb3adf84a46a8" /><Relationship Type="http://schemas.openxmlformats.org/officeDocument/2006/relationships/slide" Target="/ppt/slides/slide5.xml" Id="R21ec22472e454789" /><Relationship Type="http://schemas.openxmlformats.org/officeDocument/2006/relationships/slide" Target="/ppt/slides/slide6.xml" Id="R608b4de1276a44eb" /><Relationship Type="http://schemas.openxmlformats.org/officeDocument/2006/relationships/slide" Target="/ppt/slides/slide7.xml" Id="R97d903ad104c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85533fbdd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b77454034c6d" /><Relationship Type="http://schemas.openxmlformats.org/officeDocument/2006/relationships/theme" Target="/ppt/slideMasters/theme/theme1.xml" Id="Rd7f896b1438d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7b7745403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12890adc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80c21f2c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caec803f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9a8e0c1a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7904f800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4b7aa44b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3c41293c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E.L.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E.L.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LANGKLEP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934 856 872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E.L. INVEST AS</a:t>
            </a:r>
          </a:p>
        </p:txBody>
      </p:sp>
    </p:spTree>
  </p:cSld>
  <p:clrMapOvr>
    <a:masterClrMapping xmlns:a="http://schemas.openxmlformats.org/drawingml/2006/main"/>
  </p:clrMapOvr>
</p:sld>
</file>