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400652941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6c0d1a6e74619"/>
  </p:sldMasterIdLst>
  <p:sldIdLst>
    <p:sldId xmlns:r="http://schemas.openxmlformats.org/officeDocument/2006/relationships" id="256" r:id="R4649ff96cc7840f3"/>
    <p:sldId xmlns:r="http://schemas.openxmlformats.org/officeDocument/2006/relationships" id="257" r:id="R273b43997e904867"/>
    <p:sldId xmlns:r="http://schemas.openxmlformats.org/officeDocument/2006/relationships" id="258" r:id="R7a272f624bc44d0e"/>
    <p:sldId xmlns:r="http://schemas.openxmlformats.org/officeDocument/2006/relationships" id="259" r:id="Rbb1c5cd6c1514fd5"/>
    <p:sldId xmlns:r="http://schemas.openxmlformats.org/officeDocument/2006/relationships" id="260" r:id="R1d0a0f0dbe64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6c0d1a6e74619" /><Relationship Type="http://schemas.openxmlformats.org/officeDocument/2006/relationships/slide" Target="/ppt/slides/slide1.xml" Id="R4649ff96cc7840f3" /><Relationship Type="http://schemas.openxmlformats.org/officeDocument/2006/relationships/slide" Target="/ppt/slides/slide2.xml" Id="R273b43997e904867" /><Relationship Type="http://schemas.openxmlformats.org/officeDocument/2006/relationships/slide" Target="/ppt/slides/slide3.xml" Id="R7a272f624bc44d0e" /><Relationship Type="http://schemas.openxmlformats.org/officeDocument/2006/relationships/slide" Target="/ppt/slides/slide4.xml" Id="Rbb1c5cd6c1514fd5" /><Relationship Type="http://schemas.openxmlformats.org/officeDocument/2006/relationships/slide" Target="/ppt/slides/slide5.xml" Id="R1d0a0f0dbe64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d19a50a1d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a8cdafe174cfe" /><Relationship Type="http://schemas.openxmlformats.org/officeDocument/2006/relationships/theme" Target="/ppt/slideMasters/theme/theme1.xml" Id="Rd088f8c5561c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a8cdafe17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aabcedf36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4e51b2e8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837996fd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8ce6b7727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797ac07f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