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c76115524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7146a6b4a452a"/>
  </p:sldMasterIdLst>
  <p:sldIdLst>
    <p:sldId xmlns:r="http://schemas.openxmlformats.org/officeDocument/2006/relationships" id="256" r:id="Re365670a282a4381"/>
    <p:sldId xmlns:r="http://schemas.openxmlformats.org/officeDocument/2006/relationships" id="257" r:id="Raae20fea08e54093"/>
    <p:sldId xmlns:r="http://schemas.openxmlformats.org/officeDocument/2006/relationships" id="258" r:id="R032dde7d6a7245d6"/>
    <p:sldId xmlns:r="http://schemas.openxmlformats.org/officeDocument/2006/relationships" id="259" r:id="Rbb66299bbe884b92"/>
    <p:sldId xmlns:r="http://schemas.openxmlformats.org/officeDocument/2006/relationships" id="260" r:id="R5caaf9acb70a4a15"/>
    <p:sldId xmlns:r="http://schemas.openxmlformats.org/officeDocument/2006/relationships" id="261" r:id="R6498ff1008574ef4"/>
    <p:sldId xmlns:r="http://schemas.openxmlformats.org/officeDocument/2006/relationships" id="262" r:id="R355a4a0daf39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7146a6b4a452a" /><Relationship Type="http://schemas.openxmlformats.org/officeDocument/2006/relationships/slide" Target="/ppt/slides/slide1.xml" Id="Re365670a282a4381" /><Relationship Type="http://schemas.openxmlformats.org/officeDocument/2006/relationships/slide" Target="/ppt/slides/slide2.xml" Id="Raae20fea08e54093" /><Relationship Type="http://schemas.openxmlformats.org/officeDocument/2006/relationships/slide" Target="/ppt/slides/slide3.xml" Id="R032dde7d6a7245d6" /><Relationship Type="http://schemas.openxmlformats.org/officeDocument/2006/relationships/slide" Target="/ppt/slides/slide4.xml" Id="Rbb66299bbe884b92" /><Relationship Type="http://schemas.openxmlformats.org/officeDocument/2006/relationships/slide" Target="/ppt/slides/slide5.xml" Id="R5caaf9acb70a4a15" /><Relationship Type="http://schemas.openxmlformats.org/officeDocument/2006/relationships/slide" Target="/ppt/slides/slide6.xml" Id="R6498ff1008574ef4" /><Relationship Type="http://schemas.openxmlformats.org/officeDocument/2006/relationships/slide" Target="/ppt/slides/slide7.xml" Id="R355a4a0daf39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c394e99cd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9241d46094897" /><Relationship Type="http://schemas.openxmlformats.org/officeDocument/2006/relationships/theme" Target="/ppt/slideMasters/theme/theme1.xml" Id="Re07f150f0ddf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9241d4609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edd984ea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47988ef6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1cbb257d7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f322d2cb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294aeff79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4f2385e9041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ba1f81db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RUDCON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4 630 551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6 525 520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RUDCON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934 865 901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RUDCON AS</a:t>
            </a:r>
          </a:p>
        </p:txBody>
      </p:sp>
    </p:spTree>
  </p:cSld>
  <p:clrMapOvr>
    <a:masterClrMapping xmlns:a="http://schemas.openxmlformats.org/drawingml/2006/main"/>
  </p:clrMapOvr>
</p:sld>
</file>