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6c6d50e0664b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949c724d9c4be3"/>
  </p:sldMasterIdLst>
  <p:sldIdLst>
    <p:sldId xmlns:r="http://schemas.openxmlformats.org/officeDocument/2006/relationships" id="256" r:id="Rd50f9d1819144f0c"/>
    <p:sldId xmlns:r="http://schemas.openxmlformats.org/officeDocument/2006/relationships" id="257" r:id="R087b434413124e13"/>
    <p:sldId xmlns:r="http://schemas.openxmlformats.org/officeDocument/2006/relationships" id="258" r:id="Rde3597c55f4e40a5"/>
    <p:sldId xmlns:r="http://schemas.openxmlformats.org/officeDocument/2006/relationships" id="259" r:id="R4bdafc22594745b5"/>
    <p:sldId xmlns:r="http://schemas.openxmlformats.org/officeDocument/2006/relationships" id="260" r:id="R2811c77248c6400c"/>
    <p:sldId xmlns:r="http://schemas.openxmlformats.org/officeDocument/2006/relationships" id="261" r:id="R0a27e12690e34adb"/>
    <p:sldId xmlns:r="http://schemas.openxmlformats.org/officeDocument/2006/relationships" id="262" r:id="Rbdb976e0245143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949c724d9c4be3" /><Relationship Type="http://schemas.openxmlformats.org/officeDocument/2006/relationships/slide" Target="/ppt/slides/slide1.xml" Id="Rd50f9d1819144f0c" /><Relationship Type="http://schemas.openxmlformats.org/officeDocument/2006/relationships/slide" Target="/ppt/slides/slide2.xml" Id="R087b434413124e13" /><Relationship Type="http://schemas.openxmlformats.org/officeDocument/2006/relationships/slide" Target="/ppt/slides/slide3.xml" Id="Rde3597c55f4e40a5" /><Relationship Type="http://schemas.openxmlformats.org/officeDocument/2006/relationships/slide" Target="/ppt/slides/slide4.xml" Id="R4bdafc22594745b5" /><Relationship Type="http://schemas.openxmlformats.org/officeDocument/2006/relationships/slide" Target="/ppt/slides/slide5.xml" Id="R2811c77248c6400c" /><Relationship Type="http://schemas.openxmlformats.org/officeDocument/2006/relationships/slide" Target="/ppt/slides/slide6.xml" Id="R0a27e12690e34adb" /><Relationship Type="http://schemas.openxmlformats.org/officeDocument/2006/relationships/slide" Target="/ppt/slides/slide7.xml" Id="Rbdb976e0245143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8f2e18bbb749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1e8d502c814337" /><Relationship Type="http://schemas.openxmlformats.org/officeDocument/2006/relationships/theme" Target="/ppt/slideMasters/theme/theme1.xml" Id="Rf18943cde2dd4b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1e8d502c8143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e509523bd42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ee93a37ed48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71a37e3bed4c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6f37f3ee245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3a44eb108f49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a216c061e4a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3b3d5517e48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DD VESTLAND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DD VESTLAND AS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−1 434 144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−1 644 144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−1 620 644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33 210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PROSPERITY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Idrettsvegen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934 865 979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DD VESTLAND AS</a:t>
            </a:r>
          </a:p>
        </p:txBody>
      </p:sp>
    </p:spTree>
  </p:cSld>
  <p:clrMapOvr>
    <a:masterClrMapping xmlns:a="http://schemas.openxmlformats.org/drawingml/2006/main"/>
  </p:clrMapOvr>
</p:sld>
</file>