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6471bbc13f48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9b47822844ccb"/>
  </p:sldMasterIdLst>
  <p:sldIdLst>
    <p:sldId xmlns:r="http://schemas.openxmlformats.org/officeDocument/2006/relationships" id="256" r:id="R90bad649b9364b80"/>
    <p:sldId xmlns:r="http://schemas.openxmlformats.org/officeDocument/2006/relationships" id="257" r:id="R64abf682c0724e46"/>
    <p:sldId xmlns:r="http://schemas.openxmlformats.org/officeDocument/2006/relationships" id="258" r:id="Rd31609c700d34395"/>
    <p:sldId xmlns:r="http://schemas.openxmlformats.org/officeDocument/2006/relationships" id="259" r:id="Rf46d22704a054d4f"/>
    <p:sldId xmlns:r="http://schemas.openxmlformats.org/officeDocument/2006/relationships" id="260" r:id="Ra85146c4a1774c39"/>
    <p:sldId xmlns:r="http://schemas.openxmlformats.org/officeDocument/2006/relationships" id="261" r:id="Rf2d395e4cbf048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9b47822844ccb" /><Relationship Type="http://schemas.openxmlformats.org/officeDocument/2006/relationships/slide" Target="/ppt/slides/slide1.xml" Id="R90bad649b9364b80" /><Relationship Type="http://schemas.openxmlformats.org/officeDocument/2006/relationships/slide" Target="/ppt/slides/slide2.xml" Id="R64abf682c0724e46" /><Relationship Type="http://schemas.openxmlformats.org/officeDocument/2006/relationships/slide" Target="/ppt/slides/slide3.xml" Id="Rd31609c700d34395" /><Relationship Type="http://schemas.openxmlformats.org/officeDocument/2006/relationships/slide" Target="/ppt/slides/slide4.xml" Id="Rf46d22704a054d4f" /><Relationship Type="http://schemas.openxmlformats.org/officeDocument/2006/relationships/slide" Target="/ppt/slides/slide5.xml" Id="Ra85146c4a1774c39" /><Relationship Type="http://schemas.openxmlformats.org/officeDocument/2006/relationships/slide" Target="/ppt/slides/slide6.xml" Id="Rf2d395e4cbf048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c4f1d8df84b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30bec82b14c71" /><Relationship Type="http://schemas.openxmlformats.org/officeDocument/2006/relationships/theme" Target="/ppt/slideMasters/theme/theme1.xml" Id="R310da387736e42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e30bec82b14c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f9fc0308743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6e5076f7e47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a9f4987d046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39be117e0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c17d37e5d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0ce49e0054b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CONFIDO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CONFIDO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578 383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934 872 398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