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19db5c11174b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b0d9657278411d"/>
  </p:sldMasterIdLst>
  <p:sldIdLst>
    <p:sldId xmlns:r="http://schemas.openxmlformats.org/officeDocument/2006/relationships" id="256" r:id="Raa664e6ab5bf4dc4"/>
    <p:sldId xmlns:r="http://schemas.openxmlformats.org/officeDocument/2006/relationships" id="257" r:id="Rdf25c50ed30d44bc"/>
    <p:sldId xmlns:r="http://schemas.openxmlformats.org/officeDocument/2006/relationships" id="258" r:id="R5042822997284576"/>
    <p:sldId xmlns:r="http://schemas.openxmlformats.org/officeDocument/2006/relationships" id="259" r:id="Rc95cf12533de4be0"/>
    <p:sldId xmlns:r="http://schemas.openxmlformats.org/officeDocument/2006/relationships" id="260" r:id="R6a84d85da7fc4505"/>
    <p:sldId xmlns:r="http://schemas.openxmlformats.org/officeDocument/2006/relationships" id="261" r:id="R1dcf45f990fe49bd"/>
    <p:sldId xmlns:r="http://schemas.openxmlformats.org/officeDocument/2006/relationships" id="262" r:id="R244c8780122143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b0d9657278411d" /><Relationship Type="http://schemas.openxmlformats.org/officeDocument/2006/relationships/slide" Target="/ppt/slides/slide1.xml" Id="Raa664e6ab5bf4dc4" /><Relationship Type="http://schemas.openxmlformats.org/officeDocument/2006/relationships/slide" Target="/ppt/slides/slide2.xml" Id="Rdf25c50ed30d44bc" /><Relationship Type="http://schemas.openxmlformats.org/officeDocument/2006/relationships/slide" Target="/ppt/slides/slide3.xml" Id="R5042822997284576" /><Relationship Type="http://schemas.openxmlformats.org/officeDocument/2006/relationships/slide" Target="/ppt/slides/slide4.xml" Id="Rc95cf12533de4be0" /><Relationship Type="http://schemas.openxmlformats.org/officeDocument/2006/relationships/slide" Target="/ppt/slides/slide5.xml" Id="R6a84d85da7fc4505" /><Relationship Type="http://schemas.openxmlformats.org/officeDocument/2006/relationships/slide" Target="/ppt/slides/slide6.xml" Id="R1dcf45f990fe49bd" /><Relationship Type="http://schemas.openxmlformats.org/officeDocument/2006/relationships/slide" Target="/ppt/slides/slide7.xml" Id="R244c8780122143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f55cf207040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6146c86574586" /><Relationship Type="http://schemas.openxmlformats.org/officeDocument/2006/relationships/theme" Target="/ppt/slideMasters/theme/theme1.xml" Id="Rb108abe6259d4e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96146c865745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3af968bfb40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e75a560334e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838b7335e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9a01252044f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f83e7d4aa4c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274fa049741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2289ad8d145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GRIMSMO 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GRIMSMO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GRIMSMO BERG HOLDING AS ble etablert [år] og holder til i Fannrem.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GRIMSMO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GRIMSMO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GRIMSMO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GRIMSMO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ERIK GRIMSMO 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MARTHE-STINE GRIMSMO 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GRIMSMO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Tuflåtvegen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7320 Fannrem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934 887 565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GRIMSMO BERG HOLDING AS</a:t>
            </a:r>
          </a:p>
        </p:txBody>
      </p:sp>
    </p:spTree>
  </p:cSld>
  <p:clrMapOvr>
    <a:masterClrMapping xmlns:a="http://schemas.openxmlformats.org/drawingml/2006/main"/>
  </p:clrMapOvr>
</p:sld>
</file>