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8a0b3a7d1f4c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dda312870847c3"/>
  </p:sldMasterIdLst>
  <p:sldIdLst>
    <p:sldId xmlns:r="http://schemas.openxmlformats.org/officeDocument/2006/relationships" id="256" r:id="Rce01e892176d40b2"/>
    <p:sldId xmlns:r="http://schemas.openxmlformats.org/officeDocument/2006/relationships" id="257" r:id="Rc730d90a0ed244fd"/>
    <p:sldId xmlns:r="http://schemas.openxmlformats.org/officeDocument/2006/relationships" id="258" r:id="R9bcd08a0a37546f2"/>
    <p:sldId xmlns:r="http://schemas.openxmlformats.org/officeDocument/2006/relationships" id="259" r:id="R0f6381454dad4ad2"/>
    <p:sldId xmlns:r="http://schemas.openxmlformats.org/officeDocument/2006/relationships" id="260" r:id="Raa1ebe3bd48f42a7"/>
    <p:sldId xmlns:r="http://schemas.openxmlformats.org/officeDocument/2006/relationships" id="261" r:id="R74c4d112665041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dda312870847c3" /><Relationship Type="http://schemas.openxmlformats.org/officeDocument/2006/relationships/slide" Target="/ppt/slides/slide1.xml" Id="Rce01e892176d40b2" /><Relationship Type="http://schemas.openxmlformats.org/officeDocument/2006/relationships/slide" Target="/ppt/slides/slide2.xml" Id="Rc730d90a0ed244fd" /><Relationship Type="http://schemas.openxmlformats.org/officeDocument/2006/relationships/slide" Target="/ppt/slides/slide3.xml" Id="R9bcd08a0a37546f2" /><Relationship Type="http://schemas.openxmlformats.org/officeDocument/2006/relationships/slide" Target="/ppt/slides/slide4.xml" Id="R0f6381454dad4ad2" /><Relationship Type="http://schemas.openxmlformats.org/officeDocument/2006/relationships/slide" Target="/ppt/slides/slide5.xml" Id="Raa1ebe3bd48f42a7" /><Relationship Type="http://schemas.openxmlformats.org/officeDocument/2006/relationships/slide" Target="/ppt/slides/slide6.xml" Id="R74c4d112665041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434f2286aa44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7d9f09dfd4ea9" /><Relationship Type="http://schemas.openxmlformats.org/officeDocument/2006/relationships/theme" Target="/ppt/slideMasters/theme/theme1.xml" Id="Rb9c1202df0f845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87d9f09dfd4e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1400cdd1046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c010a231640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2f22d527e4f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2791caeaf43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8b91f75384c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269b544ff4f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DELTA REGNSKAP OG LØNN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REGNSKAP OG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DELTA REGNSKAP OG LØNN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REGNSKAP OG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REGNSKAP OG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REGNSKAP OG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576 497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261 276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REGNSKAP OG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Linda Pedersen, Grefsenkollveien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934 890 922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REGNSKAP OG LØNN AS</a:t>
            </a:r>
          </a:p>
        </p:txBody>
      </p:sp>
    </p:spTree>
  </p:cSld>
  <p:clrMapOvr>
    <a:masterClrMapping xmlns:a="http://schemas.openxmlformats.org/drawingml/2006/main"/>
  </p:clrMapOvr>
</p:sld>
</file>