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c066843c2947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9e92bfd9d040c0"/>
  </p:sldMasterIdLst>
  <p:sldIdLst>
    <p:sldId xmlns:r="http://schemas.openxmlformats.org/officeDocument/2006/relationships" id="256" r:id="Rd458c1db44374db3"/>
    <p:sldId xmlns:r="http://schemas.openxmlformats.org/officeDocument/2006/relationships" id="257" r:id="Rc7b2931dd3364c33"/>
    <p:sldId xmlns:r="http://schemas.openxmlformats.org/officeDocument/2006/relationships" id="258" r:id="Rea566f0111ef460e"/>
    <p:sldId xmlns:r="http://schemas.openxmlformats.org/officeDocument/2006/relationships" id="259" r:id="R829e97d0b2d44ea9"/>
    <p:sldId xmlns:r="http://schemas.openxmlformats.org/officeDocument/2006/relationships" id="260" r:id="R68d879ca21834dc8"/>
    <p:sldId xmlns:r="http://schemas.openxmlformats.org/officeDocument/2006/relationships" id="261" r:id="R402a0e76b8aa4e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9e92bfd9d040c0" /><Relationship Type="http://schemas.openxmlformats.org/officeDocument/2006/relationships/slide" Target="/ppt/slides/slide1.xml" Id="Rd458c1db44374db3" /><Relationship Type="http://schemas.openxmlformats.org/officeDocument/2006/relationships/slide" Target="/ppt/slides/slide2.xml" Id="Rc7b2931dd3364c33" /><Relationship Type="http://schemas.openxmlformats.org/officeDocument/2006/relationships/slide" Target="/ppt/slides/slide3.xml" Id="Rea566f0111ef460e" /><Relationship Type="http://schemas.openxmlformats.org/officeDocument/2006/relationships/slide" Target="/ppt/slides/slide4.xml" Id="R829e97d0b2d44ea9" /><Relationship Type="http://schemas.openxmlformats.org/officeDocument/2006/relationships/slide" Target="/ppt/slides/slide5.xml" Id="R68d879ca21834dc8" /><Relationship Type="http://schemas.openxmlformats.org/officeDocument/2006/relationships/slide" Target="/ppt/slides/slide6.xml" Id="R402a0e76b8aa4e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03528c1b694f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04f01e9be45f9" /><Relationship Type="http://schemas.openxmlformats.org/officeDocument/2006/relationships/theme" Target="/ppt/slideMasters/theme/theme1.xml" Id="R639d22dec46642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a04f01e9be45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0c76b38bb42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57fc0bae941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d8852cd2147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b34e96f2946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c1967450c44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60ed806cf40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HØYDESERVICE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HØYDESERVICE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HØYDESERVICE AS ble etablert [år] og holder til i 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HØYDESERVICE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HØYDESERVICE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HØYDESERVICE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3 849 664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125 209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1 444 805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HØYDESERVICE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Åsen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5306 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934 898 362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HØYDESERVICE AS</a:t>
            </a:r>
          </a:p>
        </p:txBody>
      </p:sp>
    </p:spTree>
  </p:cSld>
  <p:clrMapOvr>
    <a:masterClrMapping xmlns:a="http://schemas.openxmlformats.org/drawingml/2006/main"/>
  </p:clrMapOvr>
</p:sld>
</file>