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0c7ca648d0449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1b4928aab249a9"/>
  </p:sldMasterIdLst>
  <p:sldIdLst>
    <p:sldId xmlns:r="http://schemas.openxmlformats.org/officeDocument/2006/relationships" id="256" r:id="Re09dce973f044ba9"/>
    <p:sldId xmlns:r="http://schemas.openxmlformats.org/officeDocument/2006/relationships" id="257" r:id="Rb7b8f4697e174984"/>
    <p:sldId xmlns:r="http://schemas.openxmlformats.org/officeDocument/2006/relationships" id="258" r:id="R6923c03d2d5642e7"/>
    <p:sldId xmlns:r="http://schemas.openxmlformats.org/officeDocument/2006/relationships" id="259" r:id="Ra8a75a570f1749c0"/>
    <p:sldId xmlns:r="http://schemas.openxmlformats.org/officeDocument/2006/relationships" id="260" r:id="R37052b560f1b49b2"/>
    <p:sldId xmlns:r="http://schemas.openxmlformats.org/officeDocument/2006/relationships" id="261" r:id="R4c716c8992cb4735"/>
    <p:sldId xmlns:r="http://schemas.openxmlformats.org/officeDocument/2006/relationships" id="262" r:id="R7401e887efa240c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1b4928aab249a9" /><Relationship Type="http://schemas.openxmlformats.org/officeDocument/2006/relationships/slide" Target="/ppt/slides/slide1.xml" Id="Re09dce973f044ba9" /><Relationship Type="http://schemas.openxmlformats.org/officeDocument/2006/relationships/slide" Target="/ppt/slides/slide2.xml" Id="Rb7b8f4697e174984" /><Relationship Type="http://schemas.openxmlformats.org/officeDocument/2006/relationships/slide" Target="/ppt/slides/slide3.xml" Id="R6923c03d2d5642e7" /><Relationship Type="http://schemas.openxmlformats.org/officeDocument/2006/relationships/slide" Target="/ppt/slides/slide4.xml" Id="Ra8a75a570f1749c0" /><Relationship Type="http://schemas.openxmlformats.org/officeDocument/2006/relationships/slide" Target="/ppt/slides/slide5.xml" Id="R37052b560f1b49b2" /><Relationship Type="http://schemas.openxmlformats.org/officeDocument/2006/relationships/slide" Target="/ppt/slides/slide6.xml" Id="R4c716c8992cb4735" /><Relationship Type="http://schemas.openxmlformats.org/officeDocument/2006/relationships/slide" Target="/ppt/slides/slide7.xml" Id="R7401e887efa240c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094f2ccc508483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af89255b6304b8b" /><Relationship Type="http://schemas.openxmlformats.org/officeDocument/2006/relationships/theme" Target="/ppt/slideMasters/theme/theme1.xml" Id="R71c949586f974e4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af89255b6304b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2a466d53fb4b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f483aad1942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afe10de5d4ee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2285c61a9a41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26948092740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c8130c973443e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38a50efe80464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PAO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PAO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PAO INVESTERING AS ble etablert [år] og holder til i Ulset.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PAO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PAO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PAO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−62 303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−38 803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2 523 499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PAO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PIA-AGNETA OSKARSSON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PAO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Hallskaret 111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5117 Ulset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934 900 685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PAO INVESTERING AS</a:t>
            </a:r>
          </a:p>
        </p:txBody>
      </p:sp>
    </p:spTree>
  </p:cSld>
  <p:clrMapOvr>
    <a:masterClrMapping xmlns:a="http://schemas.openxmlformats.org/drawingml/2006/main"/>
  </p:clrMapOvr>
</p:sld>
</file>