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460cb9453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35c369edd4002"/>
  </p:sldMasterIdLst>
  <p:sldIdLst>
    <p:sldId xmlns:r="http://schemas.openxmlformats.org/officeDocument/2006/relationships" id="256" r:id="R0177fd7f35a94673"/>
    <p:sldId xmlns:r="http://schemas.openxmlformats.org/officeDocument/2006/relationships" id="257" r:id="R1f9cd2f429c54a43"/>
    <p:sldId xmlns:r="http://schemas.openxmlformats.org/officeDocument/2006/relationships" id="258" r:id="R7598247d6eba454e"/>
    <p:sldId xmlns:r="http://schemas.openxmlformats.org/officeDocument/2006/relationships" id="259" r:id="Rd7e61deab576491c"/>
    <p:sldId xmlns:r="http://schemas.openxmlformats.org/officeDocument/2006/relationships" id="260" r:id="R8b0937a9e2c3471f"/>
    <p:sldId xmlns:r="http://schemas.openxmlformats.org/officeDocument/2006/relationships" id="261" r:id="R7bf48c4716f7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35c369edd4002" /><Relationship Type="http://schemas.openxmlformats.org/officeDocument/2006/relationships/slide" Target="/ppt/slides/slide1.xml" Id="R0177fd7f35a94673" /><Relationship Type="http://schemas.openxmlformats.org/officeDocument/2006/relationships/slide" Target="/ppt/slides/slide2.xml" Id="R1f9cd2f429c54a43" /><Relationship Type="http://schemas.openxmlformats.org/officeDocument/2006/relationships/slide" Target="/ppt/slides/slide3.xml" Id="R7598247d6eba454e" /><Relationship Type="http://schemas.openxmlformats.org/officeDocument/2006/relationships/slide" Target="/ppt/slides/slide4.xml" Id="Rd7e61deab576491c" /><Relationship Type="http://schemas.openxmlformats.org/officeDocument/2006/relationships/slide" Target="/ppt/slides/slide5.xml" Id="R8b0937a9e2c3471f" /><Relationship Type="http://schemas.openxmlformats.org/officeDocument/2006/relationships/slide" Target="/ppt/slides/slide6.xml" Id="R7bf48c4716f7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0288f6a24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eae9c9a54635" /><Relationship Type="http://schemas.openxmlformats.org/officeDocument/2006/relationships/theme" Target="/ppt/slideMasters/theme/theme1.xml" Id="R96347a3ba70c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0eae9c9a5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0e03bb36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462c83f2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5b091f82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97cddc86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ddbc1cbd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711eb38c6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MARINEGRUPPEN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Helland, Hegglandsvegen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