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52b15c0d8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2dda3237a482b"/>
  </p:sldMasterIdLst>
  <p:sldIdLst>
    <p:sldId xmlns:r="http://schemas.openxmlformats.org/officeDocument/2006/relationships" id="256" r:id="R35bb1a835620471d"/>
    <p:sldId xmlns:r="http://schemas.openxmlformats.org/officeDocument/2006/relationships" id="257" r:id="R37cd8578f7144ee7"/>
    <p:sldId xmlns:r="http://schemas.openxmlformats.org/officeDocument/2006/relationships" id="258" r:id="Rd301d9dda2a841aa"/>
    <p:sldId xmlns:r="http://schemas.openxmlformats.org/officeDocument/2006/relationships" id="259" r:id="R9434ed48464a4ccf"/>
    <p:sldId xmlns:r="http://schemas.openxmlformats.org/officeDocument/2006/relationships" id="260" r:id="R3b0590e5510d48e7"/>
    <p:sldId xmlns:r="http://schemas.openxmlformats.org/officeDocument/2006/relationships" id="261" r:id="R266cf2f077c3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2dda3237a482b" /><Relationship Type="http://schemas.openxmlformats.org/officeDocument/2006/relationships/slide" Target="/ppt/slides/slide1.xml" Id="R35bb1a835620471d" /><Relationship Type="http://schemas.openxmlformats.org/officeDocument/2006/relationships/slide" Target="/ppt/slides/slide2.xml" Id="R37cd8578f7144ee7" /><Relationship Type="http://schemas.openxmlformats.org/officeDocument/2006/relationships/slide" Target="/ppt/slides/slide3.xml" Id="Rd301d9dda2a841aa" /><Relationship Type="http://schemas.openxmlformats.org/officeDocument/2006/relationships/slide" Target="/ppt/slides/slide4.xml" Id="R9434ed48464a4ccf" /><Relationship Type="http://schemas.openxmlformats.org/officeDocument/2006/relationships/slide" Target="/ppt/slides/slide5.xml" Id="R3b0590e5510d48e7" /><Relationship Type="http://schemas.openxmlformats.org/officeDocument/2006/relationships/slide" Target="/ppt/slides/slide6.xml" Id="R266cf2f077c3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54fd4494c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84eceadf34d4f" /><Relationship Type="http://schemas.openxmlformats.org/officeDocument/2006/relationships/theme" Target="/ppt/slideMasters/theme/theme1.xml" Id="Raef45fdb9280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84eceadf3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29551507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e7dffcf84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b93213f3c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f93c5b6a1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5fa00b51a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60de36a85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DAMSGÅRD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 REGNSKAP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Konows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5162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934 914 147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REGNSKAP AS</a:t>
            </a:r>
          </a:p>
        </p:txBody>
      </p:sp>
    </p:spTree>
  </p:cSld>
  <p:clrMapOvr>
    <a:masterClrMapping xmlns:a="http://schemas.openxmlformats.org/drawingml/2006/main"/>
  </p:clrMapOvr>
</p:sld>
</file>