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ffafe1b1b249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c562c4d204705"/>
  </p:sldMasterIdLst>
  <p:sldIdLst>
    <p:sldId xmlns:r="http://schemas.openxmlformats.org/officeDocument/2006/relationships" id="256" r:id="Rfe31e3c8fde04f1b"/>
    <p:sldId xmlns:r="http://schemas.openxmlformats.org/officeDocument/2006/relationships" id="257" r:id="R3ce03c2d972649d2"/>
    <p:sldId xmlns:r="http://schemas.openxmlformats.org/officeDocument/2006/relationships" id="258" r:id="R8797891883714f1f"/>
    <p:sldId xmlns:r="http://schemas.openxmlformats.org/officeDocument/2006/relationships" id="259" r:id="Rc98237d0f1d9473b"/>
    <p:sldId xmlns:r="http://schemas.openxmlformats.org/officeDocument/2006/relationships" id="260" r:id="Raa11dab39bf44b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c562c4d204705" /><Relationship Type="http://schemas.openxmlformats.org/officeDocument/2006/relationships/slide" Target="/ppt/slides/slide1.xml" Id="Rfe31e3c8fde04f1b" /><Relationship Type="http://schemas.openxmlformats.org/officeDocument/2006/relationships/slide" Target="/ppt/slides/slide2.xml" Id="R3ce03c2d972649d2" /><Relationship Type="http://schemas.openxmlformats.org/officeDocument/2006/relationships/slide" Target="/ppt/slides/slide3.xml" Id="R8797891883714f1f" /><Relationship Type="http://schemas.openxmlformats.org/officeDocument/2006/relationships/slide" Target="/ppt/slides/slide4.xml" Id="Rc98237d0f1d9473b" /><Relationship Type="http://schemas.openxmlformats.org/officeDocument/2006/relationships/slide" Target="/ppt/slides/slide5.xml" Id="Raa11dab39bf44b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35575f60b44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534c5052848bd" /><Relationship Type="http://schemas.openxmlformats.org/officeDocument/2006/relationships/theme" Target="/ppt/slideMasters/theme/theme1.xml" Id="R5fc5bf2b393b44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d534c5052848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cc0ce3a2140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23596ad504b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8c7c37d8f49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d1a86620947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95a7761164f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BAD &amp; VVS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BAD &amp; VVS BERGEN AS ble etablert [år] og holder til i Eidsvågneset.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Eidsvågveien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alekhag1@gmail.com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934 921 259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BERGEN AS</a:t>
            </a:r>
          </a:p>
        </p:txBody>
      </p:sp>
    </p:spTree>
  </p:cSld>
  <p:clrMapOvr>
    <a:masterClrMapping xmlns:a="http://schemas.openxmlformats.org/drawingml/2006/main"/>
  </p:clrMapOvr>
</p:sld>
</file>