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b82cdd88f47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44e581b6474e54"/>
  </p:sldMasterIdLst>
  <p:sldIdLst>
    <p:sldId xmlns:r="http://schemas.openxmlformats.org/officeDocument/2006/relationships" id="256" r:id="Rb983f310ea1a4f5c"/>
    <p:sldId xmlns:r="http://schemas.openxmlformats.org/officeDocument/2006/relationships" id="257" r:id="R7002e346a65343df"/>
    <p:sldId xmlns:r="http://schemas.openxmlformats.org/officeDocument/2006/relationships" id="258" r:id="R124e486993384842"/>
    <p:sldId xmlns:r="http://schemas.openxmlformats.org/officeDocument/2006/relationships" id="259" r:id="R4b056ff6028041c9"/>
    <p:sldId xmlns:r="http://schemas.openxmlformats.org/officeDocument/2006/relationships" id="260" r:id="R0ddd21e43f644529"/>
    <p:sldId xmlns:r="http://schemas.openxmlformats.org/officeDocument/2006/relationships" id="261" r:id="R439924d0e6f540fb"/>
    <p:sldId xmlns:r="http://schemas.openxmlformats.org/officeDocument/2006/relationships" id="262" r:id="R242a804195d841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4e581b6474e54" /><Relationship Type="http://schemas.openxmlformats.org/officeDocument/2006/relationships/slide" Target="/ppt/slides/slide1.xml" Id="Rb983f310ea1a4f5c" /><Relationship Type="http://schemas.openxmlformats.org/officeDocument/2006/relationships/slide" Target="/ppt/slides/slide2.xml" Id="R7002e346a65343df" /><Relationship Type="http://schemas.openxmlformats.org/officeDocument/2006/relationships/slide" Target="/ppt/slides/slide3.xml" Id="R124e486993384842" /><Relationship Type="http://schemas.openxmlformats.org/officeDocument/2006/relationships/slide" Target="/ppt/slides/slide4.xml" Id="R4b056ff6028041c9" /><Relationship Type="http://schemas.openxmlformats.org/officeDocument/2006/relationships/slide" Target="/ppt/slides/slide5.xml" Id="R0ddd21e43f644529" /><Relationship Type="http://schemas.openxmlformats.org/officeDocument/2006/relationships/slide" Target="/ppt/slides/slide6.xml" Id="R439924d0e6f540fb" /><Relationship Type="http://schemas.openxmlformats.org/officeDocument/2006/relationships/slide" Target="/ppt/slides/slide7.xml" Id="R242a804195d841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aeae785f246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ad078454e4817" /><Relationship Type="http://schemas.openxmlformats.org/officeDocument/2006/relationships/theme" Target="/ppt/slideMasters/theme/theme1.xml" Id="R0533c91fbd2a49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6ad078454e48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0554d64094c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7fb75648548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eee6fef0d47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833d669c546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7e03865ca4f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0d9f314d944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c944838c543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B.EYESUMMIT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B.EYESUMMIT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838 702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ØYE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Bjørnar Øye, Dramsvegen 502A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9014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934 922 913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