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d69c7ac20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9b1d56f8d418a"/>
  </p:sldMasterIdLst>
  <p:sldIdLst>
    <p:sldId xmlns:r="http://schemas.openxmlformats.org/officeDocument/2006/relationships" id="256" r:id="R14543f0cd0c5405e"/>
    <p:sldId xmlns:r="http://schemas.openxmlformats.org/officeDocument/2006/relationships" id="257" r:id="R9a8b53c695ce4afb"/>
    <p:sldId xmlns:r="http://schemas.openxmlformats.org/officeDocument/2006/relationships" id="258" r:id="R7c90bd47c4b74d35"/>
    <p:sldId xmlns:r="http://schemas.openxmlformats.org/officeDocument/2006/relationships" id="259" r:id="R57eb8d60b47a420c"/>
    <p:sldId xmlns:r="http://schemas.openxmlformats.org/officeDocument/2006/relationships" id="260" r:id="R6811342834b447d1"/>
    <p:sldId xmlns:r="http://schemas.openxmlformats.org/officeDocument/2006/relationships" id="261" r:id="R1ba42f32c4eb4ccc"/>
    <p:sldId xmlns:r="http://schemas.openxmlformats.org/officeDocument/2006/relationships" id="262" r:id="R74dca504fd00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9b1d56f8d418a" /><Relationship Type="http://schemas.openxmlformats.org/officeDocument/2006/relationships/slide" Target="/ppt/slides/slide1.xml" Id="R14543f0cd0c5405e" /><Relationship Type="http://schemas.openxmlformats.org/officeDocument/2006/relationships/slide" Target="/ppt/slides/slide2.xml" Id="R9a8b53c695ce4afb" /><Relationship Type="http://schemas.openxmlformats.org/officeDocument/2006/relationships/slide" Target="/ppt/slides/slide3.xml" Id="R7c90bd47c4b74d35" /><Relationship Type="http://schemas.openxmlformats.org/officeDocument/2006/relationships/slide" Target="/ppt/slides/slide4.xml" Id="R57eb8d60b47a420c" /><Relationship Type="http://schemas.openxmlformats.org/officeDocument/2006/relationships/slide" Target="/ppt/slides/slide5.xml" Id="R6811342834b447d1" /><Relationship Type="http://schemas.openxmlformats.org/officeDocument/2006/relationships/slide" Target="/ppt/slides/slide6.xml" Id="R1ba42f32c4eb4ccc" /><Relationship Type="http://schemas.openxmlformats.org/officeDocument/2006/relationships/slide" Target="/ppt/slides/slide7.xml" Id="R74dca504fd00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24ee188cf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b9b806bb349bf" /><Relationship Type="http://schemas.openxmlformats.org/officeDocument/2006/relationships/theme" Target="/ppt/slideMasters/theme/theme1.xml" Id="R3510fceee1b5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b9b806bb3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11e63019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682e99f4f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1225e704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7b1b3653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5cda52d5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a34b8717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3c1b1614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KAVAL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Revheimsberget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934 933 990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