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bcb9a9ddad49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e4a51f9df74d68"/>
  </p:sldMasterIdLst>
  <p:sldIdLst>
    <p:sldId xmlns:r="http://schemas.openxmlformats.org/officeDocument/2006/relationships" id="256" r:id="R8d4ce5507d4547f3"/>
    <p:sldId xmlns:r="http://schemas.openxmlformats.org/officeDocument/2006/relationships" id="257" r:id="R879df1402f744664"/>
    <p:sldId xmlns:r="http://schemas.openxmlformats.org/officeDocument/2006/relationships" id="258" r:id="Rc08c3c33f50c4bd2"/>
    <p:sldId xmlns:r="http://schemas.openxmlformats.org/officeDocument/2006/relationships" id="259" r:id="R1b03cb757c7c4c5a"/>
    <p:sldId xmlns:r="http://schemas.openxmlformats.org/officeDocument/2006/relationships" id="260" r:id="Raeef28a219204e49"/>
    <p:sldId xmlns:r="http://schemas.openxmlformats.org/officeDocument/2006/relationships" id="261" r:id="Rcfc3b8b2f9db4c2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e4a51f9df74d68" /><Relationship Type="http://schemas.openxmlformats.org/officeDocument/2006/relationships/slide" Target="/ppt/slides/slide1.xml" Id="R8d4ce5507d4547f3" /><Relationship Type="http://schemas.openxmlformats.org/officeDocument/2006/relationships/slide" Target="/ppt/slides/slide2.xml" Id="R879df1402f744664" /><Relationship Type="http://schemas.openxmlformats.org/officeDocument/2006/relationships/slide" Target="/ppt/slides/slide3.xml" Id="Rc08c3c33f50c4bd2" /><Relationship Type="http://schemas.openxmlformats.org/officeDocument/2006/relationships/slide" Target="/ppt/slides/slide4.xml" Id="R1b03cb757c7c4c5a" /><Relationship Type="http://schemas.openxmlformats.org/officeDocument/2006/relationships/slide" Target="/ppt/slides/slide5.xml" Id="Raeef28a219204e49" /><Relationship Type="http://schemas.openxmlformats.org/officeDocument/2006/relationships/slide" Target="/ppt/slides/slide6.xml" Id="Rcfc3b8b2f9db4c2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7910b25f9e4d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a7efe89c74133" /><Relationship Type="http://schemas.openxmlformats.org/officeDocument/2006/relationships/theme" Target="/ppt/slideMasters/theme/theme1.xml" Id="Re44146b711a942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2a7efe89c741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17cfba7434eb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0453f2b4eb4b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60f364c8849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d581c241146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0f3e29e08b49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41574fc93744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KRISTIANSEN RØRSERVICE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KRISTIANSEN RØRSERVICE AS ble etablert [år] og holder til i Sofiemyr.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27 432 189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−1 572 226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−1 189 510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1 436 799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22 297 034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RØRSERVICE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Sofiemyrveien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1412 Sofiemyr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934 936 779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KRISTIANSEN RØRSERVICE AS</a:t>
            </a:r>
          </a:p>
        </p:txBody>
      </p:sp>
    </p:spTree>
  </p:cSld>
  <p:clrMapOvr>
    <a:masterClrMapping xmlns:a="http://schemas.openxmlformats.org/drawingml/2006/main"/>
  </p:clrMapOvr>
</p:sld>
</file>