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e8083d13e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9cf3891e54e15"/>
  </p:sldMasterIdLst>
  <p:sldIdLst>
    <p:sldId xmlns:r="http://schemas.openxmlformats.org/officeDocument/2006/relationships" id="256" r:id="R03b4879485c6429a"/>
    <p:sldId xmlns:r="http://schemas.openxmlformats.org/officeDocument/2006/relationships" id="257" r:id="R44414c8096b345ba"/>
    <p:sldId xmlns:r="http://schemas.openxmlformats.org/officeDocument/2006/relationships" id="258" r:id="R3728d02033c8497b"/>
    <p:sldId xmlns:r="http://schemas.openxmlformats.org/officeDocument/2006/relationships" id="259" r:id="Rb6f23bdcbf0c4942"/>
    <p:sldId xmlns:r="http://schemas.openxmlformats.org/officeDocument/2006/relationships" id="260" r:id="R565f3c7d62d34aaf"/>
    <p:sldId xmlns:r="http://schemas.openxmlformats.org/officeDocument/2006/relationships" id="261" r:id="R7b592366b39d4ec6"/>
    <p:sldId xmlns:r="http://schemas.openxmlformats.org/officeDocument/2006/relationships" id="262" r:id="Rce87a2beb20e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9cf3891e54e15" /><Relationship Type="http://schemas.openxmlformats.org/officeDocument/2006/relationships/slide" Target="/ppt/slides/slide1.xml" Id="R03b4879485c6429a" /><Relationship Type="http://schemas.openxmlformats.org/officeDocument/2006/relationships/slide" Target="/ppt/slides/slide2.xml" Id="R44414c8096b345ba" /><Relationship Type="http://schemas.openxmlformats.org/officeDocument/2006/relationships/slide" Target="/ppt/slides/slide3.xml" Id="R3728d02033c8497b" /><Relationship Type="http://schemas.openxmlformats.org/officeDocument/2006/relationships/slide" Target="/ppt/slides/slide4.xml" Id="Rb6f23bdcbf0c4942" /><Relationship Type="http://schemas.openxmlformats.org/officeDocument/2006/relationships/slide" Target="/ppt/slides/slide5.xml" Id="R565f3c7d62d34aaf" /><Relationship Type="http://schemas.openxmlformats.org/officeDocument/2006/relationships/slide" Target="/ppt/slides/slide6.xml" Id="R7b592366b39d4ec6" /><Relationship Type="http://schemas.openxmlformats.org/officeDocument/2006/relationships/slide" Target="/ppt/slides/slide7.xml" Id="Rce87a2beb20e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9065ff23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29628df94aa8" /><Relationship Type="http://schemas.openxmlformats.org/officeDocument/2006/relationships/theme" Target="/ppt/slideMasters/theme/theme1.xml" Id="Rd38e43464bfc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429628df9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a5994d4a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87eaa756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30b8056e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3c144062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681ebfdc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dbccc82d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9fdec425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SOZ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SYED SOHAIB 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934 936 973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