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c7d21a9fcc43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c644b2528947d2"/>
  </p:sldMasterIdLst>
  <p:sldIdLst>
    <p:sldId xmlns:r="http://schemas.openxmlformats.org/officeDocument/2006/relationships" id="256" r:id="R53574e06969d4302"/>
    <p:sldId xmlns:r="http://schemas.openxmlformats.org/officeDocument/2006/relationships" id="257" r:id="R0b7eb76d9a804294"/>
    <p:sldId xmlns:r="http://schemas.openxmlformats.org/officeDocument/2006/relationships" id="258" r:id="R2aff9b9f04084a1f"/>
    <p:sldId xmlns:r="http://schemas.openxmlformats.org/officeDocument/2006/relationships" id="259" r:id="R08ae395150e64436"/>
    <p:sldId xmlns:r="http://schemas.openxmlformats.org/officeDocument/2006/relationships" id="260" r:id="Raea03f6f7252423f"/>
    <p:sldId xmlns:r="http://schemas.openxmlformats.org/officeDocument/2006/relationships" id="261" r:id="Ra533c49030e5449e"/>
    <p:sldId xmlns:r="http://schemas.openxmlformats.org/officeDocument/2006/relationships" id="262" r:id="R9be347558bec4c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644b2528947d2" /><Relationship Type="http://schemas.openxmlformats.org/officeDocument/2006/relationships/slide" Target="/ppt/slides/slide1.xml" Id="R53574e06969d4302" /><Relationship Type="http://schemas.openxmlformats.org/officeDocument/2006/relationships/slide" Target="/ppt/slides/slide2.xml" Id="R0b7eb76d9a804294" /><Relationship Type="http://schemas.openxmlformats.org/officeDocument/2006/relationships/slide" Target="/ppt/slides/slide3.xml" Id="R2aff9b9f04084a1f" /><Relationship Type="http://schemas.openxmlformats.org/officeDocument/2006/relationships/slide" Target="/ppt/slides/slide4.xml" Id="R08ae395150e64436" /><Relationship Type="http://schemas.openxmlformats.org/officeDocument/2006/relationships/slide" Target="/ppt/slides/slide5.xml" Id="Raea03f6f7252423f" /><Relationship Type="http://schemas.openxmlformats.org/officeDocument/2006/relationships/slide" Target="/ppt/slides/slide6.xml" Id="Ra533c49030e5449e" /><Relationship Type="http://schemas.openxmlformats.org/officeDocument/2006/relationships/slide" Target="/ppt/slides/slide7.xml" Id="R9be347558bec4c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fea4c05c041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1445522b94c06" /><Relationship Type="http://schemas.openxmlformats.org/officeDocument/2006/relationships/theme" Target="/ppt/slideMasters/theme/theme1.xml" Id="R4e8c568b75744e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41445522b94c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10d4acdc54e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d7c223acf45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0ab14fdb6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0dc32b93f4b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02dc7ab0444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030e95c1144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9cd10aaea41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16 806 351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15 405 889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17 623 619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153 514 718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174 635 115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 SMITH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 CONSULTING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JANICKE SMITH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BIBBI DOKK SMITH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 SMITH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Sørsletta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67148500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gabriel@dsmith.no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934 938 763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GSH INVEST AS</a:t>
            </a:r>
          </a:p>
        </p:txBody>
      </p:sp>
    </p:spTree>
  </p:cSld>
  <p:clrMapOvr>
    <a:masterClrMapping xmlns:a="http://schemas.openxmlformats.org/drawingml/2006/main"/>
  </p:clrMapOvr>
</p:sld>
</file>