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3f72b478348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a090f5a98c4dd6"/>
  </p:sldMasterIdLst>
  <p:sldIdLst>
    <p:sldId xmlns:r="http://schemas.openxmlformats.org/officeDocument/2006/relationships" id="256" r:id="R01bd31c28bf74db0"/>
    <p:sldId xmlns:r="http://schemas.openxmlformats.org/officeDocument/2006/relationships" id="257" r:id="R0be6cb3b7031411b"/>
    <p:sldId xmlns:r="http://schemas.openxmlformats.org/officeDocument/2006/relationships" id="258" r:id="R1a4f1c7fc7d648d2"/>
    <p:sldId xmlns:r="http://schemas.openxmlformats.org/officeDocument/2006/relationships" id="259" r:id="Re610b87a34624f36"/>
    <p:sldId xmlns:r="http://schemas.openxmlformats.org/officeDocument/2006/relationships" id="260" r:id="R32755100cac144a9"/>
    <p:sldId xmlns:r="http://schemas.openxmlformats.org/officeDocument/2006/relationships" id="261" r:id="Rd7078a210f4e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090f5a98c4dd6" /><Relationship Type="http://schemas.openxmlformats.org/officeDocument/2006/relationships/slide" Target="/ppt/slides/slide1.xml" Id="R01bd31c28bf74db0" /><Relationship Type="http://schemas.openxmlformats.org/officeDocument/2006/relationships/slide" Target="/ppt/slides/slide2.xml" Id="R0be6cb3b7031411b" /><Relationship Type="http://schemas.openxmlformats.org/officeDocument/2006/relationships/slide" Target="/ppt/slides/slide3.xml" Id="R1a4f1c7fc7d648d2" /><Relationship Type="http://schemas.openxmlformats.org/officeDocument/2006/relationships/slide" Target="/ppt/slides/slide4.xml" Id="Re610b87a34624f36" /><Relationship Type="http://schemas.openxmlformats.org/officeDocument/2006/relationships/slide" Target="/ppt/slides/slide5.xml" Id="R32755100cac144a9" /><Relationship Type="http://schemas.openxmlformats.org/officeDocument/2006/relationships/slide" Target="/ppt/slides/slide6.xml" Id="Rd7078a210f4e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581c3a4a34b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fbafada2b401a" /><Relationship Type="http://schemas.openxmlformats.org/officeDocument/2006/relationships/theme" Target="/ppt/slideMasters/theme/theme1.xml" Id="R833205eef43a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fbafada2b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7eed5b5934e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80d9d329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41f9611c74d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5053d44f341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8d0b06fc2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8fdc41bff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GOWELL TECHNOLOGY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GOWELL TECHNOLOGY NORWAY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−7 490 251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−7 616 492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−7 592 992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16 423 592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Koppholen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934 938 844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GOWELL TECHNOLOGY NORWAY AS</a:t>
            </a:r>
          </a:p>
        </p:txBody>
      </p:sp>
    </p:spTree>
  </p:cSld>
  <p:clrMapOvr>
    <a:masterClrMapping xmlns:a="http://schemas.openxmlformats.org/drawingml/2006/main"/>
  </p:clrMapOvr>
</p:sld>
</file>