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125ab174e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13073504a488e"/>
  </p:sldMasterIdLst>
  <p:sldIdLst>
    <p:sldId xmlns:r="http://schemas.openxmlformats.org/officeDocument/2006/relationships" id="256" r:id="R5571a1c173aa4073"/>
    <p:sldId xmlns:r="http://schemas.openxmlformats.org/officeDocument/2006/relationships" id="257" r:id="R28e4480638424bad"/>
    <p:sldId xmlns:r="http://schemas.openxmlformats.org/officeDocument/2006/relationships" id="258" r:id="Rda095f511f534f7e"/>
    <p:sldId xmlns:r="http://schemas.openxmlformats.org/officeDocument/2006/relationships" id="259" r:id="Rbd17cbcc23424a9b"/>
    <p:sldId xmlns:r="http://schemas.openxmlformats.org/officeDocument/2006/relationships" id="260" r:id="R38604b6cb2ed43e5"/>
    <p:sldId xmlns:r="http://schemas.openxmlformats.org/officeDocument/2006/relationships" id="261" r:id="R7a3f5fc7e28a4256"/>
    <p:sldId xmlns:r="http://schemas.openxmlformats.org/officeDocument/2006/relationships" id="262" r:id="Rdf986760287f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13073504a488e" /><Relationship Type="http://schemas.openxmlformats.org/officeDocument/2006/relationships/slide" Target="/ppt/slides/slide1.xml" Id="R5571a1c173aa4073" /><Relationship Type="http://schemas.openxmlformats.org/officeDocument/2006/relationships/slide" Target="/ppt/slides/slide2.xml" Id="R28e4480638424bad" /><Relationship Type="http://schemas.openxmlformats.org/officeDocument/2006/relationships/slide" Target="/ppt/slides/slide3.xml" Id="Rda095f511f534f7e" /><Relationship Type="http://schemas.openxmlformats.org/officeDocument/2006/relationships/slide" Target="/ppt/slides/slide4.xml" Id="Rbd17cbcc23424a9b" /><Relationship Type="http://schemas.openxmlformats.org/officeDocument/2006/relationships/slide" Target="/ppt/slides/slide5.xml" Id="R38604b6cb2ed43e5" /><Relationship Type="http://schemas.openxmlformats.org/officeDocument/2006/relationships/slide" Target="/ppt/slides/slide6.xml" Id="R7a3f5fc7e28a4256" /><Relationship Type="http://schemas.openxmlformats.org/officeDocument/2006/relationships/slide" Target="/ppt/slides/slide7.xml" Id="Rdf986760287f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658f3f82a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756d8cfe4293" /><Relationship Type="http://schemas.openxmlformats.org/officeDocument/2006/relationships/theme" Target="/ppt/slideMasters/theme/theme1.xml" Id="Rfbf3a0146522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c756d8cfe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f83dd498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8a988f63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53d674526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4feb621bc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603ea7d8c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6c97cb8b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843122068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NESBAKK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NESBAKK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NESBAKK RØR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NESBAKK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NESBAKK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NESBAKK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9 768 755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4 069 306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NESBAKK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EIDEL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NESBAKK FRANK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NESBAKK STIG OVE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NESBAKK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firma@nesbakk.no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934 943 848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NESBAKK RØR AS</a:t>
            </a:r>
          </a:p>
        </p:txBody>
      </p:sp>
    </p:spTree>
  </p:cSld>
  <p:clrMapOvr>
    <a:masterClrMapping xmlns:a="http://schemas.openxmlformats.org/drawingml/2006/main"/>
  </p:clrMapOvr>
</p:sld>
</file>