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cc9dc064d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22937adce4c8f"/>
  </p:sldMasterIdLst>
  <p:sldIdLst>
    <p:sldId xmlns:r="http://schemas.openxmlformats.org/officeDocument/2006/relationships" id="256" r:id="Re57482611acf400d"/>
    <p:sldId xmlns:r="http://schemas.openxmlformats.org/officeDocument/2006/relationships" id="257" r:id="Rf5cfb7aa4744404a"/>
    <p:sldId xmlns:r="http://schemas.openxmlformats.org/officeDocument/2006/relationships" id="258" r:id="Rebde5f0985ac4748"/>
    <p:sldId xmlns:r="http://schemas.openxmlformats.org/officeDocument/2006/relationships" id="259" r:id="Rf8c3ec3f776b42cc"/>
    <p:sldId xmlns:r="http://schemas.openxmlformats.org/officeDocument/2006/relationships" id="260" r:id="Rb70a9acc0ce7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22937adce4c8f" /><Relationship Type="http://schemas.openxmlformats.org/officeDocument/2006/relationships/slide" Target="/ppt/slides/slide1.xml" Id="Re57482611acf400d" /><Relationship Type="http://schemas.openxmlformats.org/officeDocument/2006/relationships/slide" Target="/ppt/slides/slide2.xml" Id="Rf5cfb7aa4744404a" /><Relationship Type="http://schemas.openxmlformats.org/officeDocument/2006/relationships/slide" Target="/ppt/slides/slide3.xml" Id="Rebde5f0985ac4748" /><Relationship Type="http://schemas.openxmlformats.org/officeDocument/2006/relationships/slide" Target="/ppt/slides/slide4.xml" Id="Rf8c3ec3f776b42cc" /><Relationship Type="http://schemas.openxmlformats.org/officeDocument/2006/relationships/slide" Target="/ppt/slides/slide5.xml" Id="Rb70a9acc0ce7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c82d38fad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1498de5b54d5a" /><Relationship Type="http://schemas.openxmlformats.org/officeDocument/2006/relationships/theme" Target="/ppt/slideMasters/theme/theme1.xml" Id="Ra321df79c544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1498de5b5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0453d377345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db907408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bae8d2a149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ca749788f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353b111a9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