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57ef0a88a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99974ff504687"/>
  </p:sldMasterIdLst>
  <p:sldIdLst>
    <p:sldId xmlns:r="http://schemas.openxmlformats.org/officeDocument/2006/relationships" id="256" r:id="R8e73bba69b684796"/>
    <p:sldId xmlns:r="http://schemas.openxmlformats.org/officeDocument/2006/relationships" id="257" r:id="Rbb6a59fd087e4c9a"/>
    <p:sldId xmlns:r="http://schemas.openxmlformats.org/officeDocument/2006/relationships" id="258" r:id="Ra01a1502da4944f3"/>
    <p:sldId xmlns:r="http://schemas.openxmlformats.org/officeDocument/2006/relationships" id="259" r:id="Rca212670ea244f01"/>
    <p:sldId xmlns:r="http://schemas.openxmlformats.org/officeDocument/2006/relationships" id="260" r:id="R71df486e3b9d440c"/>
    <p:sldId xmlns:r="http://schemas.openxmlformats.org/officeDocument/2006/relationships" id="261" r:id="R9cd76b550b544d6f"/>
    <p:sldId xmlns:r="http://schemas.openxmlformats.org/officeDocument/2006/relationships" id="262" r:id="Rb454d031e5df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99974ff504687" /><Relationship Type="http://schemas.openxmlformats.org/officeDocument/2006/relationships/slide" Target="/ppt/slides/slide1.xml" Id="R8e73bba69b684796" /><Relationship Type="http://schemas.openxmlformats.org/officeDocument/2006/relationships/slide" Target="/ppt/slides/slide2.xml" Id="Rbb6a59fd087e4c9a" /><Relationship Type="http://schemas.openxmlformats.org/officeDocument/2006/relationships/slide" Target="/ppt/slides/slide3.xml" Id="Ra01a1502da4944f3" /><Relationship Type="http://schemas.openxmlformats.org/officeDocument/2006/relationships/slide" Target="/ppt/slides/slide4.xml" Id="Rca212670ea244f01" /><Relationship Type="http://schemas.openxmlformats.org/officeDocument/2006/relationships/slide" Target="/ppt/slides/slide5.xml" Id="R71df486e3b9d440c" /><Relationship Type="http://schemas.openxmlformats.org/officeDocument/2006/relationships/slide" Target="/ppt/slides/slide6.xml" Id="R9cd76b550b544d6f" /><Relationship Type="http://schemas.openxmlformats.org/officeDocument/2006/relationships/slide" Target="/ppt/slides/slide7.xml" Id="Rb454d031e5df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d5062a8a1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4354efa849fd" /><Relationship Type="http://schemas.openxmlformats.org/officeDocument/2006/relationships/theme" Target="/ppt/slideMasters/theme/theme1.xml" Id="R792ca14cc414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84354efa8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446aa021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bbd986180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d07598a5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878fa7d0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da94b18c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3be514c5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93fe4945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AFRY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 CONSULT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339 453 550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44 146 102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37 325 549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41 248 890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163 073 463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 GROUP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97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afry.com/no-no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AFRY CONSULT AS</a:t>
            </a:r>
          </a:p>
        </p:txBody>
      </p:sp>
    </p:spTree>
  </p:cSld>
  <p:clrMapOvr>
    <a:masterClrMapping xmlns:a="http://schemas.openxmlformats.org/drawingml/2006/main"/>
  </p:clrMapOvr>
</p:sld>
</file>