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17507fa4ac41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8db8acf8ee4f70"/>
  </p:sldMasterIdLst>
  <p:sldIdLst>
    <p:sldId xmlns:r="http://schemas.openxmlformats.org/officeDocument/2006/relationships" id="256" r:id="Rd14e2aea768b40ab"/>
    <p:sldId xmlns:r="http://schemas.openxmlformats.org/officeDocument/2006/relationships" id="257" r:id="Rb64bb153c0844f6d"/>
    <p:sldId xmlns:r="http://schemas.openxmlformats.org/officeDocument/2006/relationships" id="258" r:id="Rd66b8caeef8c45a0"/>
    <p:sldId xmlns:r="http://schemas.openxmlformats.org/officeDocument/2006/relationships" id="259" r:id="R85e8f03d899a4b2a"/>
    <p:sldId xmlns:r="http://schemas.openxmlformats.org/officeDocument/2006/relationships" id="260" r:id="Ra92ad06e0aed40ab"/>
    <p:sldId xmlns:r="http://schemas.openxmlformats.org/officeDocument/2006/relationships" id="261" r:id="R1c058aed3d95412e"/>
    <p:sldId xmlns:r="http://schemas.openxmlformats.org/officeDocument/2006/relationships" id="262" r:id="R821dc152c2d94c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8db8acf8ee4f70" /><Relationship Type="http://schemas.openxmlformats.org/officeDocument/2006/relationships/slide" Target="/ppt/slides/slide1.xml" Id="Rd14e2aea768b40ab" /><Relationship Type="http://schemas.openxmlformats.org/officeDocument/2006/relationships/slide" Target="/ppt/slides/slide2.xml" Id="Rb64bb153c0844f6d" /><Relationship Type="http://schemas.openxmlformats.org/officeDocument/2006/relationships/slide" Target="/ppt/slides/slide3.xml" Id="Rd66b8caeef8c45a0" /><Relationship Type="http://schemas.openxmlformats.org/officeDocument/2006/relationships/slide" Target="/ppt/slides/slide4.xml" Id="R85e8f03d899a4b2a" /><Relationship Type="http://schemas.openxmlformats.org/officeDocument/2006/relationships/slide" Target="/ppt/slides/slide5.xml" Id="Ra92ad06e0aed40ab" /><Relationship Type="http://schemas.openxmlformats.org/officeDocument/2006/relationships/slide" Target="/ppt/slides/slide6.xml" Id="R1c058aed3d95412e" /><Relationship Type="http://schemas.openxmlformats.org/officeDocument/2006/relationships/slide" Target="/ppt/slides/slide7.xml" Id="R821dc152c2d94c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2f748e1834d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fb50b7c384e55" /><Relationship Type="http://schemas.openxmlformats.org/officeDocument/2006/relationships/theme" Target="/ppt/slideMasters/theme/theme1.xml" Id="Re64463e63d8f49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4fb50b7c384e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137c4593745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da346aaa048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82a97cfbb46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1bc08541a43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93aa5bb654c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ed1b3bec341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b64b71f1a41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BUILDR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BUILDR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621 016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1 491 563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MICHAEL SVEEN IMAFIDON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Tschudis vei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934 948 939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