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817ac2e95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4e49bc39749a3"/>
  </p:sldMasterIdLst>
  <p:sldIdLst>
    <p:sldId xmlns:r="http://schemas.openxmlformats.org/officeDocument/2006/relationships" id="256" r:id="R697a36b0af494b8a"/>
    <p:sldId xmlns:r="http://schemas.openxmlformats.org/officeDocument/2006/relationships" id="257" r:id="Rc83ccdb0749441d7"/>
    <p:sldId xmlns:r="http://schemas.openxmlformats.org/officeDocument/2006/relationships" id="258" r:id="Rd10bafc84b7e4d5d"/>
    <p:sldId xmlns:r="http://schemas.openxmlformats.org/officeDocument/2006/relationships" id="259" r:id="R341ae8f438174de7"/>
    <p:sldId xmlns:r="http://schemas.openxmlformats.org/officeDocument/2006/relationships" id="260" r:id="Rbebcafed3d72408c"/>
    <p:sldId xmlns:r="http://schemas.openxmlformats.org/officeDocument/2006/relationships" id="261" r:id="Rfffc71d1e9f44c09"/>
    <p:sldId xmlns:r="http://schemas.openxmlformats.org/officeDocument/2006/relationships" id="262" r:id="Rcbe96a37118e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4e49bc39749a3" /><Relationship Type="http://schemas.openxmlformats.org/officeDocument/2006/relationships/slide" Target="/ppt/slides/slide1.xml" Id="R697a36b0af494b8a" /><Relationship Type="http://schemas.openxmlformats.org/officeDocument/2006/relationships/slide" Target="/ppt/slides/slide2.xml" Id="Rc83ccdb0749441d7" /><Relationship Type="http://schemas.openxmlformats.org/officeDocument/2006/relationships/slide" Target="/ppt/slides/slide3.xml" Id="Rd10bafc84b7e4d5d" /><Relationship Type="http://schemas.openxmlformats.org/officeDocument/2006/relationships/slide" Target="/ppt/slides/slide4.xml" Id="R341ae8f438174de7" /><Relationship Type="http://schemas.openxmlformats.org/officeDocument/2006/relationships/slide" Target="/ppt/slides/slide5.xml" Id="Rbebcafed3d72408c" /><Relationship Type="http://schemas.openxmlformats.org/officeDocument/2006/relationships/slide" Target="/ppt/slides/slide6.xml" Id="Rfffc71d1e9f44c09" /><Relationship Type="http://schemas.openxmlformats.org/officeDocument/2006/relationships/slide" Target="/ppt/slides/slide7.xml" Id="Rcbe96a37118e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c2149ab7e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9345ce6745e9" /><Relationship Type="http://schemas.openxmlformats.org/officeDocument/2006/relationships/theme" Target="/ppt/slideMasters/theme/theme1.xml" Id="Re25317c7d547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b9345ce67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b41c1e033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7e78aea5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2464feac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31a1e4e7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db2e5ce4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e446489f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89bc0976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PEIK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PEIK CAPITAL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GRÅ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934 953 851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PEIK CAPITAL AS</a:t>
            </a:r>
          </a:p>
        </p:txBody>
      </p:sp>
    </p:spTree>
  </p:cSld>
  <p:clrMapOvr>
    <a:masterClrMapping xmlns:a="http://schemas.openxmlformats.org/drawingml/2006/main"/>
  </p:clrMapOvr>
</p:sld>
</file>