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e13f676366431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ef0fa134834c2c"/>
  </p:sldMasterIdLst>
  <p:sldIdLst>
    <p:sldId xmlns:r="http://schemas.openxmlformats.org/officeDocument/2006/relationships" id="256" r:id="R1eba7fbec04840ef"/>
    <p:sldId xmlns:r="http://schemas.openxmlformats.org/officeDocument/2006/relationships" id="257" r:id="R4bc82801511f42b9"/>
    <p:sldId xmlns:r="http://schemas.openxmlformats.org/officeDocument/2006/relationships" id="258" r:id="Rcf91b6b08e3740fe"/>
    <p:sldId xmlns:r="http://schemas.openxmlformats.org/officeDocument/2006/relationships" id="259" r:id="R18e9a12da1484f23"/>
    <p:sldId xmlns:r="http://schemas.openxmlformats.org/officeDocument/2006/relationships" id="260" r:id="Rbfe9c12ae9b44b54"/>
    <p:sldId xmlns:r="http://schemas.openxmlformats.org/officeDocument/2006/relationships" id="261" r:id="R2eb5938d8df54077"/>
    <p:sldId xmlns:r="http://schemas.openxmlformats.org/officeDocument/2006/relationships" id="262" r:id="R901ab8a97398486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ef0fa134834c2c" /><Relationship Type="http://schemas.openxmlformats.org/officeDocument/2006/relationships/slide" Target="/ppt/slides/slide1.xml" Id="R1eba7fbec04840ef" /><Relationship Type="http://schemas.openxmlformats.org/officeDocument/2006/relationships/slide" Target="/ppt/slides/slide2.xml" Id="R4bc82801511f42b9" /><Relationship Type="http://schemas.openxmlformats.org/officeDocument/2006/relationships/slide" Target="/ppt/slides/slide3.xml" Id="Rcf91b6b08e3740fe" /><Relationship Type="http://schemas.openxmlformats.org/officeDocument/2006/relationships/slide" Target="/ppt/slides/slide4.xml" Id="R18e9a12da1484f23" /><Relationship Type="http://schemas.openxmlformats.org/officeDocument/2006/relationships/slide" Target="/ppt/slides/slide5.xml" Id="Rbfe9c12ae9b44b54" /><Relationship Type="http://schemas.openxmlformats.org/officeDocument/2006/relationships/slide" Target="/ppt/slides/slide6.xml" Id="R2eb5938d8df54077" /><Relationship Type="http://schemas.openxmlformats.org/officeDocument/2006/relationships/slide" Target="/ppt/slides/slide7.xml" Id="R901ab8a97398486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6d02b6f2c468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3962d6f0c6459a" /><Relationship Type="http://schemas.openxmlformats.org/officeDocument/2006/relationships/theme" Target="/ppt/slideMasters/theme/theme1.xml" Id="Raf5b89013734460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33962d6f0c645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daa0a2bdf34f1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0e0fbea35b4c1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e8e2f00d04a1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be1561ddd43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c188fd3a44452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d738235a74c4a4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bfc8dae71f4ad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CAMAID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INVEST AS ble etablert [år] og holder til i Sandnes.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−452 534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441 036 781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325 012 029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347 949 853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ØSTERHUS FINANS AS  –  67,1 %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1 AS  –  16,5 %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CAMAID HOLDING 2 AS  –  16,5 %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Welhavens vei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4319 Sandnes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934 958 438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CAMAID INVEST AS</a:t>
            </a:r>
          </a:p>
        </p:txBody>
      </p:sp>
    </p:spTree>
  </p:cSld>
  <p:clrMapOvr>
    <a:masterClrMapping xmlns:a="http://schemas.openxmlformats.org/drawingml/2006/main"/>
  </p:clrMapOvr>
</p:sld>
</file>