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9da0cf605748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47c1ba032a4144"/>
  </p:sldMasterIdLst>
  <p:sldIdLst>
    <p:sldId xmlns:r="http://schemas.openxmlformats.org/officeDocument/2006/relationships" id="256" r:id="R119ac294fcf94a53"/>
    <p:sldId xmlns:r="http://schemas.openxmlformats.org/officeDocument/2006/relationships" id="257" r:id="R0fa9695b88824639"/>
    <p:sldId xmlns:r="http://schemas.openxmlformats.org/officeDocument/2006/relationships" id="258" r:id="R75537c8bc4fa4838"/>
    <p:sldId xmlns:r="http://schemas.openxmlformats.org/officeDocument/2006/relationships" id="259" r:id="Ra945bc4d18324a05"/>
    <p:sldId xmlns:r="http://schemas.openxmlformats.org/officeDocument/2006/relationships" id="260" r:id="Ra0eed95b34594c25"/>
    <p:sldId xmlns:r="http://schemas.openxmlformats.org/officeDocument/2006/relationships" id="261" r:id="R95bbe61b47e04720"/>
    <p:sldId xmlns:r="http://schemas.openxmlformats.org/officeDocument/2006/relationships" id="262" r:id="R646d6a2076aa4a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47c1ba032a4144" /><Relationship Type="http://schemas.openxmlformats.org/officeDocument/2006/relationships/slide" Target="/ppt/slides/slide1.xml" Id="R119ac294fcf94a53" /><Relationship Type="http://schemas.openxmlformats.org/officeDocument/2006/relationships/slide" Target="/ppt/slides/slide2.xml" Id="R0fa9695b88824639" /><Relationship Type="http://schemas.openxmlformats.org/officeDocument/2006/relationships/slide" Target="/ppt/slides/slide3.xml" Id="R75537c8bc4fa4838" /><Relationship Type="http://schemas.openxmlformats.org/officeDocument/2006/relationships/slide" Target="/ppt/slides/slide4.xml" Id="Ra945bc4d18324a05" /><Relationship Type="http://schemas.openxmlformats.org/officeDocument/2006/relationships/slide" Target="/ppt/slides/slide5.xml" Id="Ra0eed95b34594c25" /><Relationship Type="http://schemas.openxmlformats.org/officeDocument/2006/relationships/slide" Target="/ppt/slides/slide6.xml" Id="R95bbe61b47e04720" /><Relationship Type="http://schemas.openxmlformats.org/officeDocument/2006/relationships/slide" Target="/ppt/slides/slide7.xml" Id="R646d6a2076aa4a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74a0732e434c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f0b1fab6f4673" /><Relationship Type="http://schemas.openxmlformats.org/officeDocument/2006/relationships/theme" Target="/ppt/slideMasters/theme/theme1.xml" Id="Rc99afd7b77cc43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6f0b1fab6f46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05f9cf7fd4f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fc93c684043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e9460b5be746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8e276926d4f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8c311ea4b45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35938963142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089d7861ba48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HIPPE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HIPPE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HIPPE AS ble etablert [år] og holder til i Fagernes.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HIPPE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HIPPE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HIPPE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145 544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HIPPE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SÆTEREN HIPPE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HIPPE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Ida Sæteren Hippe, Sørregarlivegen 24E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2900 Fagernes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934 964 306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HIPPE AS</a:t>
            </a:r>
          </a:p>
        </p:txBody>
      </p:sp>
    </p:spTree>
  </p:cSld>
  <p:clrMapOvr>
    <a:masterClrMapping xmlns:a="http://schemas.openxmlformats.org/drawingml/2006/main"/>
  </p:clrMapOvr>
</p:sld>
</file>