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7b16bfc95bc4e1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87ef5753652426e"/>
  </p:sldMasterIdLst>
  <p:sldIdLst>
    <p:sldId xmlns:r="http://schemas.openxmlformats.org/officeDocument/2006/relationships" id="256" r:id="R43ff8a86430a4162"/>
    <p:sldId xmlns:r="http://schemas.openxmlformats.org/officeDocument/2006/relationships" id="257" r:id="R06ec0856353b4ca6"/>
    <p:sldId xmlns:r="http://schemas.openxmlformats.org/officeDocument/2006/relationships" id="258" r:id="R943656f5793a4503"/>
    <p:sldId xmlns:r="http://schemas.openxmlformats.org/officeDocument/2006/relationships" id="259" r:id="R91ac52f733694f7d"/>
    <p:sldId xmlns:r="http://schemas.openxmlformats.org/officeDocument/2006/relationships" id="260" r:id="Re76e8695be2e4243"/>
    <p:sldId xmlns:r="http://schemas.openxmlformats.org/officeDocument/2006/relationships" id="261" r:id="Ra55d8f859e904775"/>
    <p:sldId xmlns:r="http://schemas.openxmlformats.org/officeDocument/2006/relationships" id="262" r:id="Rd5066233b2e04e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7ef5753652426e" /><Relationship Type="http://schemas.openxmlformats.org/officeDocument/2006/relationships/slide" Target="/ppt/slides/slide1.xml" Id="R43ff8a86430a4162" /><Relationship Type="http://schemas.openxmlformats.org/officeDocument/2006/relationships/slide" Target="/ppt/slides/slide2.xml" Id="R06ec0856353b4ca6" /><Relationship Type="http://schemas.openxmlformats.org/officeDocument/2006/relationships/slide" Target="/ppt/slides/slide3.xml" Id="R943656f5793a4503" /><Relationship Type="http://schemas.openxmlformats.org/officeDocument/2006/relationships/slide" Target="/ppt/slides/slide4.xml" Id="R91ac52f733694f7d" /><Relationship Type="http://schemas.openxmlformats.org/officeDocument/2006/relationships/slide" Target="/ppt/slides/slide5.xml" Id="Re76e8695be2e4243" /><Relationship Type="http://schemas.openxmlformats.org/officeDocument/2006/relationships/slide" Target="/ppt/slides/slide6.xml" Id="Ra55d8f859e904775" /><Relationship Type="http://schemas.openxmlformats.org/officeDocument/2006/relationships/slide" Target="/ppt/slides/slide7.xml" Id="Rd5066233b2e04e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f17e5e2f6543a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629964ee9c475a" /><Relationship Type="http://schemas.openxmlformats.org/officeDocument/2006/relationships/theme" Target="/ppt/slideMasters/theme/theme1.xml" Id="R25f31303e9cf4d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e629964ee9c47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aacdbce5f644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312ddeb61b47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55e6c5a78e49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19c9dd359d44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f73de6e0d1498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5bc0cdb91547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7ee4649f10439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HAMRE AUST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AUST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HAMRE AUST AS ble etablert [år] og holder til i Slidre.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AUST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AUST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AUST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23 584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173 584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AUST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HAMRE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AUST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Slidrevegen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2966 Slidre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934 981 359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AUST AS</a:t>
            </a:r>
          </a:p>
        </p:txBody>
      </p:sp>
    </p:spTree>
  </p:cSld>
  <p:clrMapOvr>
    <a:masterClrMapping xmlns:a="http://schemas.openxmlformats.org/drawingml/2006/main"/>
  </p:clrMapOvr>
</p:sld>
</file>