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6653ea940345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34fae51230472a"/>
  </p:sldMasterIdLst>
  <p:sldIdLst>
    <p:sldId xmlns:r="http://schemas.openxmlformats.org/officeDocument/2006/relationships" id="256" r:id="R1fd562ff3e4f445d"/>
    <p:sldId xmlns:r="http://schemas.openxmlformats.org/officeDocument/2006/relationships" id="257" r:id="R3693aadfa18b4b0e"/>
    <p:sldId xmlns:r="http://schemas.openxmlformats.org/officeDocument/2006/relationships" id="258" r:id="R7d6564f4569641c1"/>
    <p:sldId xmlns:r="http://schemas.openxmlformats.org/officeDocument/2006/relationships" id="259" r:id="R3f239e52e34e4cc8"/>
    <p:sldId xmlns:r="http://schemas.openxmlformats.org/officeDocument/2006/relationships" id="260" r:id="Ra692d94c31a54e81"/>
    <p:sldId xmlns:r="http://schemas.openxmlformats.org/officeDocument/2006/relationships" id="261" r:id="R3e5ad94611974d7e"/>
    <p:sldId xmlns:r="http://schemas.openxmlformats.org/officeDocument/2006/relationships" id="262" r:id="R4174f2e899ab45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34fae51230472a" /><Relationship Type="http://schemas.openxmlformats.org/officeDocument/2006/relationships/slide" Target="/ppt/slides/slide1.xml" Id="R1fd562ff3e4f445d" /><Relationship Type="http://schemas.openxmlformats.org/officeDocument/2006/relationships/slide" Target="/ppt/slides/slide2.xml" Id="R3693aadfa18b4b0e" /><Relationship Type="http://schemas.openxmlformats.org/officeDocument/2006/relationships/slide" Target="/ppt/slides/slide3.xml" Id="R7d6564f4569641c1" /><Relationship Type="http://schemas.openxmlformats.org/officeDocument/2006/relationships/slide" Target="/ppt/slides/slide4.xml" Id="R3f239e52e34e4cc8" /><Relationship Type="http://schemas.openxmlformats.org/officeDocument/2006/relationships/slide" Target="/ppt/slides/slide5.xml" Id="Ra692d94c31a54e81" /><Relationship Type="http://schemas.openxmlformats.org/officeDocument/2006/relationships/slide" Target="/ppt/slides/slide6.xml" Id="R3e5ad94611974d7e" /><Relationship Type="http://schemas.openxmlformats.org/officeDocument/2006/relationships/slide" Target="/ppt/slides/slide7.xml" Id="R4174f2e899ab45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e789c5eab46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10a29d6f046e9" /><Relationship Type="http://schemas.openxmlformats.org/officeDocument/2006/relationships/theme" Target="/ppt/slideMasters/theme/theme1.xml" Id="Rfea4d3342c8648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d10a29d6f046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2a87f0cdd43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f5350ee5d4d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b19db260d4a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818487b6841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b03cae70c4b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e29b2a6ee46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111ffb5f349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JAKOB HATTELAND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HATTELAND INVEST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83 913 797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83 745 371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8 028 065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1 479 061 919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1 479 866 469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HATTELAND HOLDING AS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ELIMAT AS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934 983 513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