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b04cf646a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38971852c4497"/>
  </p:sldMasterIdLst>
  <p:sldIdLst>
    <p:sldId xmlns:r="http://schemas.openxmlformats.org/officeDocument/2006/relationships" id="256" r:id="R19aa6f7c4d7f45af"/>
    <p:sldId xmlns:r="http://schemas.openxmlformats.org/officeDocument/2006/relationships" id="257" r:id="Ra8f722bda8d044ac"/>
    <p:sldId xmlns:r="http://schemas.openxmlformats.org/officeDocument/2006/relationships" id="258" r:id="Ra8bd6bb5d16145b9"/>
    <p:sldId xmlns:r="http://schemas.openxmlformats.org/officeDocument/2006/relationships" id="259" r:id="Refcc9fa39d5242ae"/>
    <p:sldId xmlns:r="http://schemas.openxmlformats.org/officeDocument/2006/relationships" id="260" r:id="Rad922c93d15d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38971852c4497" /><Relationship Type="http://schemas.openxmlformats.org/officeDocument/2006/relationships/slide" Target="/ppt/slides/slide1.xml" Id="R19aa6f7c4d7f45af" /><Relationship Type="http://schemas.openxmlformats.org/officeDocument/2006/relationships/slide" Target="/ppt/slides/slide2.xml" Id="Ra8f722bda8d044ac" /><Relationship Type="http://schemas.openxmlformats.org/officeDocument/2006/relationships/slide" Target="/ppt/slides/slide3.xml" Id="Ra8bd6bb5d16145b9" /><Relationship Type="http://schemas.openxmlformats.org/officeDocument/2006/relationships/slide" Target="/ppt/slides/slide4.xml" Id="Refcc9fa39d5242ae" /><Relationship Type="http://schemas.openxmlformats.org/officeDocument/2006/relationships/slide" Target="/ppt/slides/slide5.xml" Id="Rad922c93d15d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0754c4c80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06b454674c1c" /><Relationship Type="http://schemas.openxmlformats.org/officeDocument/2006/relationships/theme" Target="/ppt/slideMasters/theme/theme1.xml" Id="R4970827fb92d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406b454674c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634a4bd7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1b0a40c4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81d9a3310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b18ca3b3d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1f53faac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ENERGIRÅDGIVNING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ENERGIRÅDGIVNING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ENERGIRÅDGIVNING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ENERGIRÅDGIVNING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ENERGIRÅDGIVNING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ENERGIRÅDGIVNING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934 988 671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ENERGIRÅDGIVNING NORGE AS</a:t>
            </a:r>
          </a:p>
        </p:txBody>
      </p:sp>
    </p:spTree>
  </p:cSld>
  <p:clrMapOvr>
    <a:masterClrMapping xmlns:a="http://schemas.openxmlformats.org/drawingml/2006/main"/>
  </p:clrMapOvr>
</p:sld>
</file>