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58f7883fc343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e756d44aa41b4"/>
  </p:sldMasterIdLst>
  <p:sldIdLst>
    <p:sldId xmlns:r="http://schemas.openxmlformats.org/officeDocument/2006/relationships" id="256" r:id="R511ae6c90c0740b1"/>
    <p:sldId xmlns:r="http://schemas.openxmlformats.org/officeDocument/2006/relationships" id="257" r:id="R4b2dd8f9010a4092"/>
    <p:sldId xmlns:r="http://schemas.openxmlformats.org/officeDocument/2006/relationships" id="258" r:id="Ra1df9a68d75342fb"/>
    <p:sldId xmlns:r="http://schemas.openxmlformats.org/officeDocument/2006/relationships" id="259" r:id="R65e8008be684495d"/>
    <p:sldId xmlns:r="http://schemas.openxmlformats.org/officeDocument/2006/relationships" id="260" r:id="R0d4255ce7fd845f9"/>
    <p:sldId xmlns:r="http://schemas.openxmlformats.org/officeDocument/2006/relationships" id="261" r:id="Rda4cd2faca3142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e756d44aa41b4" /><Relationship Type="http://schemas.openxmlformats.org/officeDocument/2006/relationships/slide" Target="/ppt/slides/slide1.xml" Id="R511ae6c90c0740b1" /><Relationship Type="http://schemas.openxmlformats.org/officeDocument/2006/relationships/slide" Target="/ppt/slides/slide2.xml" Id="R4b2dd8f9010a4092" /><Relationship Type="http://schemas.openxmlformats.org/officeDocument/2006/relationships/slide" Target="/ppt/slides/slide3.xml" Id="Ra1df9a68d75342fb" /><Relationship Type="http://schemas.openxmlformats.org/officeDocument/2006/relationships/slide" Target="/ppt/slides/slide4.xml" Id="R65e8008be684495d" /><Relationship Type="http://schemas.openxmlformats.org/officeDocument/2006/relationships/slide" Target="/ppt/slides/slide5.xml" Id="R0d4255ce7fd845f9" /><Relationship Type="http://schemas.openxmlformats.org/officeDocument/2006/relationships/slide" Target="/ppt/slides/slide6.xml" Id="Rda4cd2faca3142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b11bd5871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09cb510d64a82" /><Relationship Type="http://schemas.openxmlformats.org/officeDocument/2006/relationships/theme" Target="/ppt/slideMasters/theme/theme1.xml" Id="Rbfdc5cfb44444d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e09cb510d6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92bf0f5624e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bc9361cd547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0cb07377a49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54985022a4d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03a345ed445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857ddcddc4a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FERE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FERE CONSULT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552 827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Erstadvegen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post@fereas.no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www.fereas.no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934 998 774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FERE CONSULT AS</a:t>
            </a:r>
          </a:p>
        </p:txBody>
      </p:sp>
    </p:spTree>
  </p:cSld>
  <p:clrMapOvr>
    <a:masterClrMapping xmlns:a="http://schemas.openxmlformats.org/drawingml/2006/main"/>
  </p:clrMapOvr>
</p:sld>
</file>