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825aa6a544e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b744cb40b3490a"/>
  </p:sldMasterIdLst>
  <p:sldIdLst>
    <p:sldId xmlns:r="http://schemas.openxmlformats.org/officeDocument/2006/relationships" id="256" r:id="Rf7540b83287a46f9"/>
    <p:sldId xmlns:r="http://schemas.openxmlformats.org/officeDocument/2006/relationships" id="257" r:id="R1ac3bf4d685e426f"/>
    <p:sldId xmlns:r="http://schemas.openxmlformats.org/officeDocument/2006/relationships" id="258" r:id="R5f9e5adec0f44f27"/>
    <p:sldId xmlns:r="http://schemas.openxmlformats.org/officeDocument/2006/relationships" id="259" r:id="R646b36ca5a5848cb"/>
    <p:sldId xmlns:r="http://schemas.openxmlformats.org/officeDocument/2006/relationships" id="260" r:id="Rc9860f70ebef458e"/>
    <p:sldId xmlns:r="http://schemas.openxmlformats.org/officeDocument/2006/relationships" id="261" r:id="R790c70ed49114a17"/>
    <p:sldId xmlns:r="http://schemas.openxmlformats.org/officeDocument/2006/relationships" id="262" r:id="R998619d65ea642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744cb40b3490a" /><Relationship Type="http://schemas.openxmlformats.org/officeDocument/2006/relationships/slide" Target="/ppt/slides/slide1.xml" Id="Rf7540b83287a46f9" /><Relationship Type="http://schemas.openxmlformats.org/officeDocument/2006/relationships/slide" Target="/ppt/slides/slide2.xml" Id="R1ac3bf4d685e426f" /><Relationship Type="http://schemas.openxmlformats.org/officeDocument/2006/relationships/slide" Target="/ppt/slides/slide3.xml" Id="R5f9e5adec0f44f27" /><Relationship Type="http://schemas.openxmlformats.org/officeDocument/2006/relationships/slide" Target="/ppt/slides/slide4.xml" Id="R646b36ca5a5848cb" /><Relationship Type="http://schemas.openxmlformats.org/officeDocument/2006/relationships/slide" Target="/ppt/slides/slide5.xml" Id="Rc9860f70ebef458e" /><Relationship Type="http://schemas.openxmlformats.org/officeDocument/2006/relationships/slide" Target="/ppt/slides/slide6.xml" Id="R790c70ed49114a17" /><Relationship Type="http://schemas.openxmlformats.org/officeDocument/2006/relationships/slide" Target="/ppt/slides/slide7.xml" Id="R998619d65ea642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c2b7775f2048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38f71cdfe4a94" /><Relationship Type="http://schemas.openxmlformats.org/officeDocument/2006/relationships/theme" Target="/ppt/slideMasters/theme/theme1.xml" Id="R2cb27a0a147241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738f71cdfe4a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288ffd21a46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c5c2c2ecd43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940a5280c4b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7ed3dbda844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8624947fd4e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66ca0b6d045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c5e65938e41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 SAMURAI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 SAMURAI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600 015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Rienvegen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935 005 019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 SAMURAI INVEST AS</a:t>
            </a:r>
          </a:p>
        </p:txBody>
      </p:sp>
    </p:spTree>
  </p:cSld>
  <p:clrMapOvr>
    <a:masterClrMapping xmlns:a="http://schemas.openxmlformats.org/drawingml/2006/main"/>
  </p:clrMapOvr>
</p:sld>
</file>