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fdf43e6f1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5878c266b4167"/>
  </p:sldMasterIdLst>
  <p:sldIdLst>
    <p:sldId xmlns:r="http://schemas.openxmlformats.org/officeDocument/2006/relationships" id="256" r:id="R9096fd8927e043e1"/>
    <p:sldId xmlns:r="http://schemas.openxmlformats.org/officeDocument/2006/relationships" id="257" r:id="Rc72c886379194b11"/>
    <p:sldId xmlns:r="http://schemas.openxmlformats.org/officeDocument/2006/relationships" id="258" r:id="R1d8aa0c5f2b24052"/>
    <p:sldId xmlns:r="http://schemas.openxmlformats.org/officeDocument/2006/relationships" id="259" r:id="R9629ac6218904b99"/>
    <p:sldId xmlns:r="http://schemas.openxmlformats.org/officeDocument/2006/relationships" id="260" r:id="R5568f380e12c4577"/>
    <p:sldId xmlns:r="http://schemas.openxmlformats.org/officeDocument/2006/relationships" id="261" r:id="Rb2c66bfb688c4e8e"/>
    <p:sldId xmlns:r="http://schemas.openxmlformats.org/officeDocument/2006/relationships" id="262" r:id="Rb21c86732397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5878c266b4167" /><Relationship Type="http://schemas.openxmlformats.org/officeDocument/2006/relationships/slide" Target="/ppt/slides/slide1.xml" Id="R9096fd8927e043e1" /><Relationship Type="http://schemas.openxmlformats.org/officeDocument/2006/relationships/slide" Target="/ppt/slides/slide2.xml" Id="Rc72c886379194b11" /><Relationship Type="http://schemas.openxmlformats.org/officeDocument/2006/relationships/slide" Target="/ppt/slides/slide3.xml" Id="R1d8aa0c5f2b24052" /><Relationship Type="http://schemas.openxmlformats.org/officeDocument/2006/relationships/slide" Target="/ppt/slides/slide4.xml" Id="R9629ac6218904b99" /><Relationship Type="http://schemas.openxmlformats.org/officeDocument/2006/relationships/slide" Target="/ppt/slides/slide5.xml" Id="R5568f380e12c4577" /><Relationship Type="http://schemas.openxmlformats.org/officeDocument/2006/relationships/slide" Target="/ppt/slides/slide6.xml" Id="Rb2c66bfb688c4e8e" /><Relationship Type="http://schemas.openxmlformats.org/officeDocument/2006/relationships/slide" Target="/ppt/slides/slide7.xml" Id="Rb21c86732397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60c303b21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c91c92604b7d" /><Relationship Type="http://schemas.openxmlformats.org/officeDocument/2006/relationships/theme" Target="/ppt/slideMasters/theme/theme1.xml" Id="R4182673f8140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4c91c9260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f6f0c425f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34487f38e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5bf9fb6c3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180d3bab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ff9d2694c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0433263b7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3fe8854d9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