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480440774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4407c54a64f66"/>
  </p:sldMasterIdLst>
  <p:sldIdLst>
    <p:sldId xmlns:r="http://schemas.openxmlformats.org/officeDocument/2006/relationships" id="256" r:id="R50ed5da279524bf8"/>
    <p:sldId xmlns:r="http://schemas.openxmlformats.org/officeDocument/2006/relationships" id="257" r:id="Rdae5aed34d4c4a26"/>
    <p:sldId xmlns:r="http://schemas.openxmlformats.org/officeDocument/2006/relationships" id="258" r:id="Re8fca35d6d9a47c3"/>
    <p:sldId xmlns:r="http://schemas.openxmlformats.org/officeDocument/2006/relationships" id="259" r:id="Rdddd70e74d104670"/>
    <p:sldId xmlns:r="http://schemas.openxmlformats.org/officeDocument/2006/relationships" id="260" r:id="R4d524107e3b6454c"/>
    <p:sldId xmlns:r="http://schemas.openxmlformats.org/officeDocument/2006/relationships" id="261" r:id="Rd935a9f5b3a04d78"/>
    <p:sldId xmlns:r="http://schemas.openxmlformats.org/officeDocument/2006/relationships" id="262" r:id="Ra4599ce2157446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4407c54a64f66" /><Relationship Type="http://schemas.openxmlformats.org/officeDocument/2006/relationships/slide" Target="/ppt/slides/slide1.xml" Id="R50ed5da279524bf8" /><Relationship Type="http://schemas.openxmlformats.org/officeDocument/2006/relationships/slide" Target="/ppt/slides/slide2.xml" Id="Rdae5aed34d4c4a26" /><Relationship Type="http://schemas.openxmlformats.org/officeDocument/2006/relationships/slide" Target="/ppt/slides/slide3.xml" Id="Re8fca35d6d9a47c3" /><Relationship Type="http://schemas.openxmlformats.org/officeDocument/2006/relationships/slide" Target="/ppt/slides/slide4.xml" Id="Rdddd70e74d104670" /><Relationship Type="http://schemas.openxmlformats.org/officeDocument/2006/relationships/slide" Target="/ppt/slides/slide5.xml" Id="R4d524107e3b6454c" /><Relationship Type="http://schemas.openxmlformats.org/officeDocument/2006/relationships/slide" Target="/ppt/slides/slide6.xml" Id="Rd935a9f5b3a04d78" /><Relationship Type="http://schemas.openxmlformats.org/officeDocument/2006/relationships/slide" Target="/ppt/slides/slide7.xml" Id="Ra4599ce2157446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48444a2dc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05d5af374388" /><Relationship Type="http://schemas.openxmlformats.org/officeDocument/2006/relationships/theme" Target="/ppt/slideMasters/theme/theme1.xml" Id="Rda930de7804b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f05d5af37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d44664d3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58966029247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0e6c494f9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c4fc106e94e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5a241b3b4e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601199d3341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596e50cbc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BØLGEN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BØLGEN ØKONOMIPARTNER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12 816 246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3 888 114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3 057 257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5 628 547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VALUE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