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2a3bd825aa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973dbeba7c4040"/>
  </p:sldMasterIdLst>
  <p:sldIdLst>
    <p:sldId xmlns:r="http://schemas.openxmlformats.org/officeDocument/2006/relationships" id="256" r:id="R2d57464e96244d01"/>
    <p:sldId xmlns:r="http://schemas.openxmlformats.org/officeDocument/2006/relationships" id="257" r:id="Rf3ec578070204767"/>
    <p:sldId xmlns:r="http://schemas.openxmlformats.org/officeDocument/2006/relationships" id="258" r:id="R62a500e9a29c488d"/>
    <p:sldId xmlns:r="http://schemas.openxmlformats.org/officeDocument/2006/relationships" id="259" r:id="R67c375c54e574c9c"/>
    <p:sldId xmlns:r="http://schemas.openxmlformats.org/officeDocument/2006/relationships" id="260" r:id="Rfd76409bc2354290"/>
    <p:sldId xmlns:r="http://schemas.openxmlformats.org/officeDocument/2006/relationships" id="261" r:id="Rde8a4d8f3633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73dbeba7c4040" /><Relationship Type="http://schemas.openxmlformats.org/officeDocument/2006/relationships/slide" Target="/ppt/slides/slide1.xml" Id="R2d57464e96244d01" /><Relationship Type="http://schemas.openxmlformats.org/officeDocument/2006/relationships/slide" Target="/ppt/slides/slide2.xml" Id="Rf3ec578070204767" /><Relationship Type="http://schemas.openxmlformats.org/officeDocument/2006/relationships/slide" Target="/ppt/slides/slide3.xml" Id="R62a500e9a29c488d" /><Relationship Type="http://schemas.openxmlformats.org/officeDocument/2006/relationships/slide" Target="/ppt/slides/slide4.xml" Id="R67c375c54e574c9c" /><Relationship Type="http://schemas.openxmlformats.org/officeDocument/2006/relationships/slide" Target="/ppt/slides/slide5.xml" Id="Rfd76409bc2354290" /><Relationship Type="http://schemas.openxmlformats.org/officeDocument/2006/relationships/slide" Target="/ppt/slides/slide6.xml" Id="Rde8a4d8f3633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ca28b81bf40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efbcf055f4b7c" /><Relationship Type="http://schemas.openxmlformats.org/officeDocument/2006/relationships/theme" Target="/ppt/slideMasters/theme/theme1.xml" Id="R476da06c23af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efbcf055f4b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b68c0c5dc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d16a0e0a043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ff87988c445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06fda7ffb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cecff63644f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98750e3f4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H&amp;B INVESTMENT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H&amp;B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H&amp;B INVESTMENT GROUP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H&amp;B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H&amp;B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H&amp;B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329 838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5 954 956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H&amp;B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Rødmyrjordet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935 018 625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H&amp;B INVESTMENT GROUP AS</a:t>
            </a:r>
          </a:p>
        </p:txBody>
      </p:sp>
    </p:spTree>
  </p:cSld>
  <p:clrMapOvr>
    <a:masterClrMapping xmlns:a="http://schemas.openxmlformats.org/drawingml/2006/main"/>
  </p:clrMapOvr>
</p:sld>
</file>