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b437644d1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188ac11224b87"/>
  </p:sldMasterIdLst>
  <p:sldIdLst>
    <p:sldId xmlns:r="http://schemas.openxmlformats.org/officeDocument/2006/relationships" id="256" r:id="Re0f9dbeccf3b4a07"/>
    <p:sldId xmlns:r="http://schemas.openxmlformats.org/officeDocument/2006/relationships" id="257" r:id="R67942abe78e747bd"/>
    <p:sldId xmlns:r="http://schemas.openxmlformats.org/officeDocument/2006/relationships" id="258" r:id="R5132b03825de45e6"/>
    <p:sldId xmlns:r="http://schemas.openxmlformats.org/officeDocument/2006/relationships" id="259" r:id="R418866c3ac2c4419"/>
    <p:sldId xmlns:r="http://schemas.openxmlformats.org/officeDocument/2006/relationships" id="260" r:id="R9c762c4571454e2d"/>
    <p:sldId xmlns:r="http://schemas.openxmlformats.org/officeDocument/2006/relationships" id="261" r:id="R7fa7112e0f43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188ac11224b87" /><Relationship Type="http://schemas.openxmlformats.org/officeDocument/2006/relationships/slide" Target="/ppt/slides/slide1.xml" Id="Re0f9dbeccf3b4a07" /><Relationship Type="http://schemas.openxmlformats.org/officeDocument/2006/relationships/slide" Target="/ppt/slides/slide2.xml" Id="R67942abe78e747bd" /><Relationship Type="http://schemas.openxmlformats.org/officeDocument/2006/relationships/slide" Target="/ppt/slides/slide3.xml" Id="R5132b03825de45e6" /><Relationship Type="http://schemas.openxmlformats.org/officeDocument/2006/relationships/slide" Target="/ppt/slides/slide4.xml" Id="R418866c3ac2c4419" /><Relationship Type="http://schemas.openxmlformats.org/officeDocument/2006/relationships/slide" Target="/ppt/slides/slide5.xml" Id="R9c762c4571454e2d" /><Relationship Type="http://schemas.openxmlformats.org/officeDocument/2006/relationships/slide" Target="/ppt/slides/slide6.xml" Id="R7fa7112e0f43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b859b7a4d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fc78f3a34f9b" /><Relationship Type="http://schemas.openxmlformats.org/officeDocument/2006/relationships/theme" Target="/ppt/slideMasters/theme/theme1.xml" Id="Rf06d3d317c0e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8fc78f3a3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1c220e84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a0fae6df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2208b789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4f25dc009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de857b52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99a7853f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ROTWITT BYGNINGSFYSIKK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ROTWITT BYGNINGSFYSIKK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Revesandvei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935 019 109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ROTWITT BYGNINGSFYSIKK AS</a:t>
            </a:r>
          </a:p>
        </p:txBody>
      </p:sp>
    </p:spTree>
  </p:cSld>
  <p:clrMapOvr>
    <a:masterClrMapping xmlns:a="http://schemas.openxmlformats.org/drawingml/2006/main"/>
  </p:clrMapOvr>
</p:sld>
</file>