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dd3c4453e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17f855f754b15"/>
  </p:sldMasterIdLst>
  <p:sldIdLst>
    <p:sldId xmlns:r="http://schemas.openxmlformats.org/officeDocument/2006/relationships" id="256" r:id="R765bd4fca0214646"/>
    <p:sldId xmlns:r="http://schemas.openxmlformats.org/officeDocument/2006/relationships" id="257" r:id="R8e71cd2087ce4851"/>
    <p:sldId xmlns:r="http://schemas.openxmlformats.org/officeDocument/2006/relationships" id="258" r:id="R9531598a97784ec3"/>
    <p:sldId xmlns:r="http://schemas.openxmlformats.org/officeDocument/2006/relationships" id="259" r:id="R5da42f5675f74012"/>
    <p:sldId xmlns:r="http://schemas.openxmlformats.org/officeDocument/2006/relationships" id="260" r:id="R4cc020e9ae3045f9"/>
    <p:sldId xmlns:r="http://schemas.openxmlformats.org/officeDocument/2006/relationships" id="261" r:id="R168cf738d9a8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17f855f754b15" /><Relationship Type="http://schemas.openxmlformats.org/officeDocument/2006/relationships/slide" Target="/ppt/slides/slide1.xml" Id="R765bd4fca0214646" /><Relationship Type="http://schemas.openxmlformats.org/officeDocument/2006/relationships/slide" Target="/ppt/slides/slide2.xml" Id="R8e71cd2087ce4851" /><Relationship Type="http://schemas.openxmlformats.org/officeDocument/2006/relationships/slide" Target="/ppt/slides/slide3.xml" Id="R9531598a97784ec3" /><Relationship Type="http://schemas.openxmlformats.org/officeDocument/2006/relationships/slide" Target="/ppt/slides/slide4.xml" Id="R5da42f5675f74012" /><Relationship Type="http://schemas.openxmlformats.org/officeDocument/2006/relationships/slide" Target="/ppt/slides/slide5.xml" Id="R4cc020e9ae3045f9" /><Relationship Type="http://schemas.openxmlformats.org/officeDocument/2006/relationships/slide" Target="/ppt/slides/slide6.xml" Id="R168cf738d9a8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b6fc09020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2ffc8fa14d64" /><Relationship Type="http://schemas.openxmlformats.org/officeDocument/2006/relationships/theme" Target="/ppt/slideMasters/theme/theme1.xml" Id="R2225f27a22db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22ffc8fa1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880bf198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437f1903f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1a4ab5874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5300a682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f98c7e48b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9dd50eea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 VVS AS ble etablert [år] og holder til i Sørvågen.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Å-veien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8392 Sørvågen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935 019 249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 VVS AS</a:t>
            </a:r>
          </a:p>
        </p:txBody>
      </p:sp>
    </p:spTree>
  </p:cSld>
  <p:clrMapOvr>
    <a:masterClrMapping xmlns:a="http://schemas.openxmlformats.org/drawingml/2006/main"/>
  </p:clrMapOvr>
</p:sld>
</file>