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ffb488ca3040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16ce77c4e9408e"/>
  </p:sldMasterIdLst>
  <p:sldIdLst>
    <p:sldId xmlns:r="http://schemas.openxmlformats.org/officeDocument/2006/relationships" id="256" r:id="Rff6e9abdb3cf4316"/>
    <p:sldId xmlns:r="http://schemas.openxmlformats.org/officeDocument/2006/relationships" id="257" r:id="R67131fcaf43641a8"/>
    <p:sldId xmlns:r="http://schemas.openxmlformats.org/officeDocument/2006/relationships" id="258" r:id="Raf822b876cd4455e"/>
    <p:sldId xmlns:r="http://schemas.openxmlformats.org/officeDocument/2006/relationships" id="259" r:id="R5bc37c822e5541c7"/>
    <p:sldId xmlns:r="http://schemas.openxmlformats.org/officeDocument/2006/relationships" id="260" r:id="R7fe474c9ef3448a9"/>
    <p:sldId xmlns:r="http://schemas.openxmlformats.org/officeDocument/2006/relationships" id="261" r:id="R312477054a1842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6ce77c4e9408e" /><Relationship Type="http://schemas.openxmlformats.org/officeDocument/2006/relationships/slide" Target="/ppt/slides/slide1.xml" Id="Rff6e9abdb3cf4316" /><Relationship Type="http://schemas.openxmlformats.org/officeDocument/2006/relationships/slide" Target="/ppt/slides/slide2.xml" Id="R67131fcaf43641a8" /><Relationship Type="http://schemas.openxmlformats.org/officeDocument/2006/relationships/slide" Target="/ppt/slides/slide3.xml" Id="Raf822b876cd4455e" /><Relationship Type="http://schemas.openxmlformats.org/officeDocument/2006/relationships/slide" Target="/ppt/slides/slide4.xml" Id="R5bc37c822e5541c7" /><Relationship Type="http://schemas.openxmlformats.org/officeDocument/2006/relationships/slide" Target="/ppt/slides/slide5.xml" Id="R7fe474c9ef3448a9" /><Relationship Type="http://schemas.openxmlformats.org/officeDocument/2006/relationships/slide" Target="/ppt/slides/slide6.xml" Id="R312477054a1842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5cf76943b43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9303c5d6e4a1b" /><Relationship Type="http://schemas.openxmlformats.org/officeDocument/2006/relationships/theme" Target="/ppt/slideMasters/theme/theme1.xml" Id="R25947ff1268a4c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9303c5d6e4a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9c2eb6881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fd0d127284b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c3abc5afc47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f425127a344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a53f286db40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c7d30696f42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DAHLBO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DAHLBO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DAHLBO GROUP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DAHLBO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DAHLBO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DAHLBO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−177 682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−154 182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DAHLBO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935 032 105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DAHLBO GROUP AS</a:t>
            </a:r>
          </a:p>
        </p:txBody>
      </p:sp>
    </p:spTree>
  </p:cSld>
  <p:clrMapOvr>
    <a:masterClrMapping xmlns:a="http://schemas.openxmlformats.org/drawingml/2006/main"/>
  </p:clrMapOvr>
</p:sld>
</file>