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9469faddb8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92aa7626b04869"/>
  </p:sldMasterIdLst>
  <p:sldIdLst>
    <p:sldId xmlns:r="http://schemas.openxmlformats.org/officeDocument/2006/relationships" id="256" r:id="R953138228436434e"/>
    <p:sldId xmlns:r="http://schemas.openxmlformats.org/officeDocument/2006/relationships" id="257" r:id="R1e563bacb42c46cd"/>
    <p:sldId xmlns:r="http://schemas.openxmlformats.org/officeDocument/2006/relationships" id="258" r:id="Re7b362abb63f44b7"/>
    <p:sldId xmlns:r="http://schemas.openxmlformats.org/officeDocument/2006/relationships" id="259" r:id="R5485c541e2834cd5"/>
    <p:sldId xmlns:r="http://schemas.openxmlformats.org/officeDocument/2006/relationships" id="260" r:id="R2902f33216784cf5"/>
    <p:sldId xmlns:r="http://schemas.openxmlformats.org/officeDocument/2006/relationships" id="261" r:id="R6b0d2f6503234081"/>
    <p:sldId xmlns:r="http://schemas.openxmlformats.org/officeDocument/2006/relationships" id="262" r:id="R8ba2305c2fea45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2aa7626b04869" /><Relationship Type="http://schemas.openxmlformats.org/officeDocument/2006/relationships/slide" Target="/ppt/slides/slide1.xml" Id="R953138228436434e" /><Relationship Type="http://schemas.openxmlformats.org/officeDocument/2006/relationships/slide" Target="/ppt/slides/slide2.xml" Id="R1e563bacb42c46cd" /><Relationship Type="http://schemas.openxmlformats.org/officeDocument/2006/relationships/slide" Target="/ppt/slides/slide3.xml" Id="Re7b362abb63f44b7" /><Relationship Type="http://schemas.openxmlformats.org/officeDocument/2006/relationships/slide" Target="/ppt/slides/slide4.xml" Id="R5485c541e2834cd5" /><Relationship Type="http://schemas.openxmlformats.org/officeDocument/2006/relationships/slide" Target="/ppt/slides/slide5.xml" Id="R2902f33216784cf5" /><Relationship Type="http://schemas.openxmlformats.org/officeDocument/2006/relationships/slide" Target="/ppt/slides/slide6.xml" Id="R6b0d2f6503234081" /><Relationship Type="http://schemas.openxmlformats.org/officeDocument/2006/relationships/slide" Target="/ppt/slides/slide7.xml" Id="R8ba2305c2fea45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b9a6f1cbb44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9139878364ec1" /><Relationship Type="http://schemas.openxmlformats.org/officeDocument/2006/relationships/theme" Target="/ppt/slideMasters/theme/theme1.xml" Id="R067c41fca0a5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913987836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fe5b5ccb341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d66519460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529278b44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5de06edb9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3865d6cb040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4dfd9093942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f4f538a89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S.R INVEST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27 768 518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29 520 703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Fykenvegen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935 051 061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S.R INVEST AS</a:t>
            </a:r>
          </a:p>
        </p:txBody>
      </p:sp>
    </p:spTree>
  </p:cSld>
  <p:clrMapOvr>
    <a:masterClrMapping xmlns:a="http://schemas.openxmlformats.org/drawingml/2006/main"/>
  </p:clrMapOvr>
</p:sld>
</file>