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03b1b0ecfc44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8637251af2469c"/>
  </p:sldMasterIdLst>
  <p:sldIdLst>
    <p:sldId xmlns:r="http://schemas.openxmlformats.org/officeDocument/2006/relationships" id="256" r:id="R5c4d8892d7314185"/>
    <p:sldId xmlns:r="http://schemas.openxmlformats.org/officeDocument/2006/relationships" id="257" r:id="Rbf7ffc81a5dd45b4"/>
    <p:sldId xmlns:r="http://schemas.openxmlformats.org/officeDocument/2006/relationships" id="258" r:id="R828ebeb6ea914556"/>
    <p:sldId xmlns:r="http://schemas.openxmlformats.org/officeDocument/2006/relationships" id="259" r:id="R1bfa15e5392444e5"/>
    <p:sldId xmlns:r="http://schemas.openxmlformats.org/officeDocument/2006/relationships" id="260" r:id="R16a992bcdb004863"/>
    <p:sldId xmlns:r="http://schemas.openxmlformats.org/officeDocument/2006/relationships" id="261" r:id="Ra9f38f7f7d1e4a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637251af2469c" /><Relationship Type="http://schemas.openxmlformats.org/officeDocument/2006/relationships/slide" Target="/ppt/slides/slide1.xml" Id="R5c4d8892d7314185" /><Relationship Type="http://schemas.openxmlformats.org/officeDocument/2006/relationships/slide" Target="/ppt/slides/slide2.xml" Id="Rbf7ffc81a5dd45b4" /><Relationship Type="http://schemas.openxmlformats.org/officeDocument/2006/relationships/slide" Target="/ppt/slides/slide3.xml" Id="R828ebeb6ea914556" /><Relationship Type="http://schemas.openxmlformats.org/officeDocument/2006/relationships/slide" Target="/ppt/slides/slide4.xml" Id="R1bfa15e5392444e5" /><Relationship Type="http://schemas.openxmlformats.org/officeDocument/2006/relationships/slide" Target="/ppt/slides/slide5.xml" Id="R16a992bcdb004863" /><Relationship Type="http://schemas.openxmlformats.org/officeDocument/2006/relationships/slide" Target="/ppt/slides/slide6.xml" Id="Ra9f38f7f7d1e4a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61132fa3146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8a888fdde45db" /><Relationship Type="http://schemas.openxmlformats.org/officeDocument/2006/relationships/theme" Target="/ppt/slideMasters/theme/theme1.xml" Id="R86628c1407e342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28a888fdde45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6c7d02b9446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382e43502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9427bfcc24e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8a7f8349540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44379880443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2a346f81244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 RIVING OG BETONGSAGING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RIVING OG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RIVING OG BETONGSAGING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RIVING OG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RIVING OG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RIVING OG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RIVING OG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Nordsnoveien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935 054 249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RIVING OG BETONGSAGING AS</a:t>
            </a:r>
          </a:p>
        </p:txBody>
      </p:sp>
    </p:spTree>
  </p:cSld>
  <p:clrMapOvr>
    <a:masterClrMapping xmlns:a="http://schemas.openxmlformats.org/drawingml/2006/main"/>
  </p:clrMapOvr>
</p:sld>
</file>