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f69316838f49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90a61f576147fd"/>
  </p:sldMasterIdLst>
  <p:sldIdLst>
    <p:sldId xmlns:r="http://schemas.openxmlformats.org/officeDocument/2006/relationships" id="256" r:id="R5c8aed35acea43ab"/>
    <p:sldId xmlns:r="http://schemas.openxmlformats.org/officeDocument/2006/relationships" id="257" r:id="R567adfdad782480e"/>
    <p:sldId xmlns:r="http://schemas.openxmlformats.org/officeDocument/2006/relationships" id="258" r:id="R9faa9317b7724459"/>
    <p:sldId xmlns:r="http://schemas.openxmlformats.org/officeDocument/2006/relationships" id="259" r:id="Raf6b45d0b88b4bf2"/>
    <p:sldId xmlns:r="http://schemas.openxmlformats.org/officeDocument/2006/relationships" id="260" r:id="R98037fb421f14555"/>
    <p:sldId xmlns:r="http://schemas.openxmlformats.org/officeDocument/2006/relationships" id="261" r:id="Rd7cea026d18e44be"/>
    <p:sldId xmlns:r="http://schemas.openxmlformats.org/officeDocument/2006/relationships" id="262" r:id="R70e71300b60d48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0a61f576147fd" /><Relationship Type="http://schemas.openxmlformats.org/officeDocument/2006/relationships/slide" Target="/ppt/slides/slide1.xml" Id="R5c8aed35acea43ab" /><Relationship Type="http://schemas.openxmlformats.org/officeDocument/2006/relationships/slide" Target="/ppt/slides/slide2.xml" Id="R567adfdad782480e" /><Relationship Type="http://schemas.openxmlformats.org/officeDocument/2006/relationships/slide" Target="/ppt/slides/slide3.xml" Id="R9faa9317b7724459" /><Relationship Type="http://schemas.openxmlformats.org/officeDocument/2006/relationships/slide" Target="/ppt/slides/slide4.xml" Id="Raf6b45d0b88b4bf2" /><Relationship Type="http://schemas.openxmlformats.org/officeDocument/2006/relationships/slide" Target="/ppt/slides/slide5.xml" Id="R98037fb421f14555" /><Relationship Type="http://schemas.openxmlformats.org/officeDocument/2006/relationships/slide" Target="/ppt/slides/slide6.xml" Id="Rd7cea026d18e44be" /><Relationship Type="http://schemas.openxmlformats.org/officeDocument/2006/relationships/slide" Target="/ppt/slides/slide7.xml" Id="R70e71300b60d48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db0570fab48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2dc36cd3d454e" /><Relationship Type="http://schemas.openxmlformats.org/officeDocument/2006/relationships/theme" Target="/ppt/slideMasters/theme/theme1.xml" Id="Reeb4f2da84c945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f2dc36cd3d45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e808dff9449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7cd0cd6454f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f0e6339634e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8907c27ea47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a16bccf9f4a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5b670c08a41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da16c568a4a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FREMTID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FREMTID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2 693 461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66 878 250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77 989 067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RISSA KRAFTLAG 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Årnsetveien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935 073 804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