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3b7464ee9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cc46de5da43c5"/>
  </p:sldMasterIdLst>
  <p:sldIdLst>
    <p:sldId xmlns:r="http://schemas.openxmlformats.org/officeDocument/2006/relationships" id="256" r:id="R9ae7efe887a044ff"/>
    <p:sldId xmlns:r="http://schemas.openxmlformats.org/officeDocument/2006/relationships" id="257" r:id="Rb3c19bd1ef944808"/>
    <p:sldId xmlns:r="http://schemas.openxmlformats.org/officeDocument/2006/relationships" id="258" r:id="R4688b5002ce246a7"/>
    <p:sldId xmlns:r="http://schemas.openxmlformats.org/officeDocument/2006/relationships" id="259" r:id="R19778e4a32b846be"/>
    <p:sldId xmlns:r="http://schemas.openxmlformats.org/officeDocument/2006/relationships" id="260" r:id="Rea65854170c44456"/>
    <p:sldId xmlns:r="http://schemas.openxmlformats.org/officeDocument/2006/relationships" id="261" r:id="Re5a0d4713f9b491d"/>
    <p:sldId xmlns:r="http://schemas.openxmlformats.org/officeDocument/2006/relationships" id="262" r:id="R09f60c49cc33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cc46de5da43c5" /><Relationship Type="http://schemas.openxmlformats.org/officeDocument/2006/relationships/slide" Target="/ppt/slides/slide1.xml" Id="R9ae7efe887a044ff" /><Relationship Type="http://schemas.openxmlformats.org/officeDocument/2006/relationships/slide" Target="/ppt/slides/slide2.xml" Id="Rb3c19bd1ef944808" /><Relationship Type="http://schemas.openxmlformats.org/officeDocument/2006/relationships/slide" Target="/ppt/slides/slide3.xml" Id="R4688b5002ce246a7" /><Relationship Type="http://schemas.openxmlformats.org/officeDocument/2006/relationships/slide" Target="/ppt/slides/slide4.xml" Id="R19778e4a32b846be" /><Relationship Type="http://schemas.openxmlformats.org/officeDocument/2006/relationships/slide" Target="/ppt/slides/slide5.xml" Id="Rea65854170c44456" /><Relationship Type="http://schemas.openxmlformats.org/officeDocument/2006/relationships/slide" Target="/ppt/slides/slide6.xml" Id="Re5a0d4713f9b491d" /><Relationship Type="http://schemas.openxmlformats.org/officeDocument/2006/relationships/slide" Target="/ppt/slides/slide7.xml" Id="R09f60c49cc33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6f734a69b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4b64dd374882" /><Relationship Type="http://schemas.openxmlformats.org/officeDocument/2006/relationships/theme" Target="/ppt/slideMasters/theme/theme1.xml" Id="R3fcfd33d458e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b4b64dd37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4e38b1094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ea091f5a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ec78f4e9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dc00798f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0abe0556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77cd0554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c0c58f65a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VOLLENGEN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VOLLENGEN TRANSPORT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685 609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VOLLENGEN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Kvemyrvegen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