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712279d9545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fcb540ed74a8c"/>
  </p:sldMasterIdLst>
  <p:sldIdLst>
    <p:sldId xmlns:r="http://schemas.openxmlformats.org/officeDocument/2006/relationships" id="256" r:id="Rf4fc82f0cdd54b58"/>
    <p:sldId xmlns:r="http://schemas.openxmlformats.org/officeDocument/2006/relationships" id="257" r:id="Rf44449ef03cc4d0c"/>
    <p:sldId xmlns:r="http://schemas.openxmlformats.org/officeDocument/2006/relationships" id="258" r:id="Rb29842d91a454a41"/>
    <p:sldId xmlns:r="http://schemas.openxmlformats.org/officeDocument/2006/relationships" id="259" r:id="R806588775d8e4d8c"/>
    <p:sldId xmlns:r="http://schemas.openxmlformats.org/officeDocument/2006/relationships" id="260" r:id="R884d30d1ecb748eb"/>
    <p:sldId xmlns:r="http://schemas.openxmlformats.org/officeDocument/2006/relationships" id="261" r:id="Rc908d37a23514f77"/>
    <p:sldId xmlns:r="http://schemas.openxmlformats.org/officeDocument/2006/relationships" id="262" r:id="R5cb37af92bae42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fcb540ed74a8c" /><Relationship Type="http://schemas.openxmlformats.org/officeDocument/2006/relationships/slide" Target="/ppt/slides/slide1.xml" Id="Rf4fc82f0cdd54b58" /><Relationship Type="http://schemas.openxmlformats.org/officeDocument/2006/relationships/slide" Target="/ppt/slides/slide2.xml" Id="Rf44449ef03cc4d0c" /><Relationship Type="http://schemas.openxmlformats.org/officeDocument/2006/relationships/slide" Target="/ppt/slides/slide3.xml" Id="Rb29842d91a454a41" /><Relationship Type="http://schemas.openxmlformats.org/officeDocument/2006/relationships/slide" Target="/ppt/slides/slide4.xml" Id="R806588775d8e4d8c" /><Relationship Type="http://schemas.openxmlformats.org/officeDocument/2006/relationships/slide" Target="/ppt/slides/slide5.xml" Id="R884d30d1ecb748eb" /><Relationship Type="http://schemas.openxmlformats.org/officeDocument/2006/relationships/slide" Target="/ppt/slides/slide6.xml" Id="Rc908d37a23514f77" /><Relationship Type="http://schemas.openxmlformats.org/officeDocument/2006/relationships/slide" Target="/ppt/slides/slide7.xml" Id="R5cb37af92bae42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68d21c66e4e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2b0e8fc2f416a" /><Relationship Type="http://schemas.openxmlformats.org/officeDocument/2006/relationships/theme" Target="/ppt/slideMasters/theme/theme1.xml" Id="R6c65672d0b9b41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2b0e8fc2f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e2aaa20ac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9f01ca773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da3318fa74d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eab72824a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439e6a057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cbc9fa8884e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cc872dbb7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266 443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BUSINESS MANAGEMENT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 POBEDY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935 090 326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ACCOUNTING AS</a:t>
            </a:r>
          </a:p>
        </p:txBody>
      </p:sp>
    </p:spTree>
  </p:cSld>
  <p:clrMapOvr>
    <a:masterClrMapping xmlns:a="http://schemas.openxmlformats.org/drawingml/2006/main"/>
  </p:clrMapOvr>
</p:sld>
</file>