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c893a7827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86569ef83c4a0f"/>
  </p:sldMasterIdLst>
  <p:sldIdLst>
    <p:sldId xmlns:r="http://schemas.openxmlformats.org/officeDocument/2006/relationships" id="256" r:id="Rc95b318a079d4776"/>
    <p:sldId xmlns:r="http://schemas.openxmlformats.org/officeDocument/2006/relationships" id="257" r:id="R0f608214710947c8"/>
    <p:sldId xmlns:r="http://schemas.openxmlformats.org/officeDocument/2006/relationships" id="258" r:id="Reb8c331222ce4cb9"/>
    <p:sldId xmlns:r="http://schemas.openxmlformats.org/officeDocument/2006/relationships" id="259" r:id="Rdd6de38a9d1341e4"/>
    <p:sldId xmlns:r="http://schemas.openxmlformats.org/officeDocument/2006/relationships" id="260" r:id="R307f6ccdd5a4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6569ef83c4a0f" /><Relationship Type="http://schemas.openxmlformats.org/officeDocument/2006/relationships/slide" Target="/ppt/slides/slide1.xml" Id="Rc95b318a079d4776" /><Relationship Type="http://schemas.openxmlformats.org/officeDocument/2006/relationships/slide" Target="/ppt/slides/slide2.xml" Id="R0f608214710947c8" /><Relationship Type="http://schemas.openxmlformats.org/officeDocument/2006/relationships/slide" Target="/ppt/slides/slide3.xml" Id="Reb8c331222ce4cb9" /><Relationship Type="http://schemas.openxmlformats.org/officeDocument/2006/relationships/slide" Target="/ppt/slides/slide4.xml" Id="Rdd6de38a9d1341e4" /><Relationship Type="http://schemas.openxmlformats.org/officeDocument/2006/relationships/slide" Target="/ppt/slides/slide5.xml" Id="R307f6ccdd5a4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6cc295564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a60fc3fdd49f9" /><Relationship Type="http://schemas.openxmlformats.org/officeDocument/2006/relationships/theme" Target="/ppt/slideMasters/theme/theme1.xml" Id="Rf2146f64c24946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3a60fc3fdd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01e8e7b404d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eb9cc8ac5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ec3832c6e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8e52f7ee448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a21e10f43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REVISJON OG REGNSKAP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1666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935 098 033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REVISJON OG REGNSKAP AS</a:t>
            </a:r>
          </a:p>
        </p:txBody>
      </p:sp>
    </p:spTree>
  </p:cSld>
  <p:clrMapOvr>
    <a:masterClrMapping xmlns:a="http://schemas.openxmlformats.org/drawingml/2006/main"/>
  </p:clrMapOvr>
</p:sld>
</file>