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69a28eddab42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f8f0af244c4908"/>
  </p:sldMasterIdLst>
  <p:sldIdLst>
    <p:sldId xmlns:r="http://schemas.openxmlformats.org/officeDocument/2006/relationships" id="256" r:id="R848b917c9f994560"/>
    <p:sldId xmlns:r="http://schemas.openxmlformats.org/officeDocument/2006/relationships" id="257" r:id="R8d18a20fe0e54074"/>
    <p:sldId xmlns:r="http://schemas.openxmlformats.org/officeDocument/2006/relationships" id="258" r:id="R689878690f6a48a9"/>
    <p:sldId xmlns:r="http://schemas.openxmlformats.org/officeDocument/2006/relationships" id="259" r:id="R8d18e075e7a14afc"/>
    <p:sldId xmlns:r="http://schemas.openxmlformats.org/officeDocument/2006/relationships" id="260" r:id="Rcf7fc6e1312e404b"/>
    <p:sldId xmlns:r="http://schemas.openxmlformats.org/officeDocument/2006/relationships" id="261" r:id="Rd42ce553c5494ca5"/>
    <p:sldId xmlns:r="http://schemas.openxmlformats.org/officeDocument/2006/relationships" id="262" r:id="R0d46ca04e33b41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f8f0af244c4908" /><Relationship Type="http://schemas.openxmlformats.org/officeDocument/2006/relationships/slide" Target="/ppt/slides/slide1.xml" Id="R848b917c9f994560" /><Relationship Type="http://schemas.openxmlformats.org/officeDocument/2006/relationships/slide" Target="/ppt/slides/slide2.xml" Id="R8d18a20fe0e54074" /><Relationship Type="http://schemas.openxmlformats.org/officeDocument/2006/relationships/slide" Target="/ppt/slides/slide3.xml" Id="R689878690f6a48a9" /><Relationship Type="http://schemas.openxmlformats.org/officeDocument/2006/relationships/slide" Target="/ppt/slides/slide4.xml" Id="R8d18e075e7a14afc" /><Relationship Type="http://schemas.openxmlformats.org/officeDocument/2006/relationships/slide" Target="/ppt/slides/slide5.xml" Id="Rcf7fc6e1312e404b" /><Relationship Type="http://schemas.openxmlformats.org/officeDocument/2006/relationships/slide" Target="/ppt/slides/slide6.xml" Id="Rd42ce553c5494ca5" /><Relationship Type="http://schemas.openxmlformats.org/officeDocument/2006/relationships/slide" Target="/ppt/slides/slide7.xml" Id="R0d46ca04e33b41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f42ce65bf648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4ac1c6eccd4044" /><Relationship Type="http://schemas.openxmlformats.org/officeDocument/2006/relationships/theme" Target="/ppt/slideMasters/theme/theme1.xml" Id="Rb888ae4f300640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4ac1c6eccd40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d7b4e292f74a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db26a48e694b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35ce8aebfe47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9be12ed2c741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d463a6ff5147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c5dc6c2afd49b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d4c42b3bfc4e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BELSETH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BELSETH INVEST AS ble etablert [år] og holder til i Sofiemyr.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−6 268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−211 435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−187 935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5 703 657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KARINA STRANDRAK BELSETH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Skogsåsen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1412 Sofiemyr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935 098 920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BELSETH INVEST AS</a:t>
            </a:r>
          </a:p>
        </p:txBody>
      </p:sp>
    </p:spTree>
  </p:cSld>
  <p:clrMapOvr>
    <a:masterClrMapping xmlns:a="http://schemas.openxmlformats.org/drawingml/2006/main"/>
  </p:clrMapOvr>
</p:sld>
</file>