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fdbcd360c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eef75133c4a20"/>
  </p:sldMasterIdLst>
  <p:sldIdLst>
    <p:sldId xmlns:r="http://schemas.openxmlformats.org/officeDocument/2006/relationships" id="256" r:id="Raa43961cd2b44961"/>
    <p:sldId xmlns:r="http://schemas.openxmlformats.org/officeDocument/2006/relationships" id="257" r:id="Rf3bc791c1381478f"/>
    <p:sldId xmlns:r="http://schemas.openxmlformats.org/officeDocument/2006/relationships" id="258" r:id="R3552daabff2c4375"/>
    <p:sldId xmlns:r="http://schemas.openxmlformats.org/officeDocument/2006/relationships" id="259" r:id="R7dfe5c80a8fc4ef9"/>
    <p:sldId xmlns:r="http://schemas.openxmlformats.org/officeDocument/2006/relationships" id="260" r:id="R693f89679e1f4f60"/>
    <p:sldId xmlns:r="http://schemas.openxmlformats.org/officeDocument/2006/relationships" id="261" r:id="Ra2b729ac2e9a4dbc"/>
    <p:sldId xmlns:r="http://schemas.openxmlformats.org/officeDocument/2006/relationships" id="262" r:id="R5553a6ac34c7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eef75133c4a20" /><Relationship Type="http://schemas.openxmlformats.org/officeDocument/2006/relationships/slide" Target="/ppt/slides/slide1.xml" Id="Raa43961cd2b44961" /><Relationship Type="http://schemas.openxmlformats.org/officeDocument/2006/relationships/slide" Target="/ppt/slides/slide2.xml" Id="Rf3bc791c1381478f" /><Relationship Type="http://schemas.openxmlformats.org/officeDocument/2006/relationships/slide" Target="/ppt/slides/slide3.xml" Id="R3552daabff2c4375" /><Relationship Type="http://schemas.openxmlformats.org/officeDocument/2006/relationships/slide" Target="/ppt/slides/slide4.xml" Id="R7dfe5c80a8fc4ef9" /><Relationship Type="http://schemas.openxmlformats.org/officeDocument/2006/relationships/slide" Target="/ppt/slides/slide5.xml" Id="R693f89679e1f4f60" /><Relationship Type="http://schemas.openxmlformats.org/officeDocument/2006/relationships/slide" Target="/ppt/slides/slide6.xml" Id="Ra2b729ac2e9a4dbc" /><Relationship Type="http://schemas.openxmlformats.org/officeDocument/2006/relationships/slide" Target="/ppt/slides/slide7.xml" Id="R5553a6ac34c7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882467d79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ac4ce5f804996" /><Relationship Type="http://schemas.openxmlformats.org/officeDocument/2006/relationships/theme" Target="/ppt/slideMasters/theme/theme1.xml" Id="R36850fa6652c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ac4ce5f8049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e7efec8d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33eccb16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5e2796920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d2af140f1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3fe63926b41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a26576b41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04cfec008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BASALTKROKEN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BASALTKROKEN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535 030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18 528 530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18 674 297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JOACHIM MEIDELL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Joachim M Bjerke, Hafrsfjordgata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935 102 626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BASALTKROKEN AS</a:t>
            </a:r>
          </a:p>
        </p:txBody>
      </p:sp>
    </p:spTree>
  </p:cSld>
  <p:clrMapOvr>
    <a:masterClrMapping xmlns:a="http://schemas.openxmlformats.org/drawingml/2006/main"/>
  </p:clrMapOvr>
</p:sld>
</file>