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653c639e234d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1c5da36f8b4937"/>
  </p:sldMasterIdLst>
  <p:sldIdLst>
    <p:sldId xmlns:r="http://schemas.openxmlformats.org/officeDocument/2006/relationships" id="256" r:id="R770a26c4e5d34550"/>
    <p:sldId xmlns:r="http://schemas.openxmlformats.org/officeDocument/2006/relationships" id="257" r:id="R90b963ca73334323"/>
    <p:sldId xmlns:r="http://schemas.openxmlformats.org/officeDocument/2006/relationships" id="258" r:id="Rfb3895ddd47b4d46"/>
    <p:sldId xmlns:r="http://schemas.openxmlformats.org/officeDocument/2006/relationships" id="259" r:id="Rf484a19b8d5d4179"/>
    <p:sldId xmlns:r="http://schemas.openxmlformats.org/officeDocument/2006/relationships" id="260" r:id="R8dc22ad9e012463f"/>
    <p:sldId xmlns:r="http://schemas.openxmlformats.org/officeDocument/2006/relationships" id="261" r:id="R6bce242e96d147da"/>
    <p:sldId xmlns:r="http://schemas.openxmlformats.org/officeDocument/2006/relationships" id="262" r:id="Rd00d9efe321e4c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1c5da36f8b4937" /><Relationship Type="http://schemas.openxmlformats.org/officeDocument/2006/relationships/slide" Target="/ppt/slides/slide1.xml" Id="R770a26c4e5d34550" /><Relationship Type="http://schemas.openxmlformats.org/officeDocument/2006/relationships/slide" Target="/ppt/slides/slide2.xml" Id="R90b963ca73334323" /><Relationship Type="http://schemas.openxmlformats.org/officeDocument/2006/relationships/slide" Target="/ppt/slides/slide3.xml" Id="Rfb3895ddd47b4d46" /><Relationship Type="http://schemas.openxmlformats.org/officeDocument/2006/relationships/slide" Target="/ppt/slides/slide4.xml" Id="Rf484a19b8d5d4179" /><Relationship Type="http://schemas.openxmlformats.org/officeDocument/2006/relationships/slide" Target="/ppt/slides/slide5.xml" Id="R8dc22ad9e012463f" /><Relationship Type="http://schemas.openxmlformats.org/officeDocument/2006/relationships/slide" Target="/ppt/slides/slide6.xml" Id="R6bce242e96d147da" /><Relationship Type="http://schemas.openxmlformats.org/officeDocument/2006/relationships/slide" Target="/ppt/slides/slide7.xml" Id="Rd00d9efe321e4c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ba29c6ffb040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8bda2a2fe4439" /><Relationship Type="http://schemas.openxmlformats.org/officeDocument/2006/relationships/theme" Target="/ppt/slideMasters/theme/theme1.xml" Id="R6277177a9aa741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68bda2a2fe44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1c369c8934f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ec8bf25314b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2235e396e4b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a21d3c9db4d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b1aa8370a4a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b4ddf446843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4dff129b44e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SANNA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SANNA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−3 239 230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−3 142 281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9 303 349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10 143 450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SKATHI AS  –  70,2 %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DEEP HOLDING AS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KONSTANTIN HOLDING AS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PJN CAPITAL AS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NOKSTELLA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FLAATEN FOX HOLDING AS  –  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935 103 517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SANNA GROUP AS</a:t>
            </a:r>
          </a:p>
        </p:txBody>
      </p:sp>
    </p:spTree>
  </p:cSld>
  <p:clrMapOvr>
    <a:masterClrMapping xmlns:a="http://schemas.openxmlformats.org/drawingml/2006/main"/>
  </p:clrMapOvr>
</p:sld>
</file>