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044256b7c44d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eff78322c74774"/>
  </p:sldMasterIdLst>
  <p:sldIdLst>
    <p:sldId xmlns:r="http://schemas.openxmlformats.org/officeDocument/2006/relationships" id="256" r:id="R3159ef4f85134eaf"/>
    <p:sldId xmlns:r="http://schemas.openxmlformats.org/officeDocument/2006/relationships" id="257" r:id="R1d2f4916bccc4153"/>
    <p:sldId xmlns:r="http://schemas.openxmlformats.org/officeDocument/2006/relationships" id="258" r:id="Rd7aa8ca329e04f43"/>
    <p:sldId xmlns:r="http://schemas.openxmlformats.org/officeDocument/2006/relationships" id="259" r:id="Rd45e08c29e8349ac"/>
    <p:sldId xmlns:r="http://schemas.openxmlformats.org/officeDocument/2006/relationships" id="260" r:id="Rd945f6debd9240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eff78322c74774" /><Relationship Type="http://schemas.openxmlformats.org/officeDocument/2006/relationships/slide" Target="/ppt/slides/slide1.xml" Id="R3159ef4f85134eaf" /><Relationship Type="http://schemas.openxmlformats.org/officeDocument/2006/relationships/slide" Target="/ppt/slides/slide2.xml" Id="R1d2f4916bccc4153" /><Relationship Type="http://schemas.openxmlformats.org/officeDocument/2006/relationships/slide" Target="/ppt/slides/slide3.xml" Id="Rd7aa8ca329e04f43" /><Relationship Type="http://schemas.openxmlformats.org/officeDocument/2006/relationships/slide" Target="/ppt/slides/slide4.xml" Id="Rd45e08c29e8349ac" /><Relationship Type="http://schemas.openxmlformats.org/officeDocument/2006/relationships/slide" Target="/ppt/slides/slide5.xml" Id="Rd945f6debd9240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8fa54333674e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1f65146684dad" /><Relationship Type="http://schemas.openxmlformats.org/officeDocument/2006/relationships/theme" Target="/ppt/slideMasters/theme/theme1.xml" Id="R5f022f8f2bd043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a1f65146684d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311b63acd44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57bfb374d4b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0378d77fc4a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f890b54444c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90e71f83242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 HERMANN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HERMANN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 HERMANN ble etablert [år] og holder til i Vuku.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HERMANN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HERMANN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HERMANN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Nordenget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7660 Vuku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935 119 200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HERMANN</a:t>
            </a:r>
          </a:p>
        </p:txBody>
      </p:sp>
    </p:spTree>
  </p:cSld>
  <p:clrMapOvr>
    <a:masterClrMapping xmlns:a="http://schemas.openxmlformats.org/drawingml/2006/main"/>
  </p:clrMapOvr>
</p:sld>
</file>