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845ec0bed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435127d8c493b"/>
  </p:sldMasterIdLst>
  <p:sldIdLst>
    <p:sldId xmlns:r="http://schemas.openxmlformats.org/officeDocument/2006/relationships" id="256" r:id="R2dc8b30908a740cf"/>
    <p:sldId xmlns:r="http://schemas.openxmlformats.org/officeDocument/2006/relationships" id="257" r:id="Rf927a098ae4c4015"/>
    <p:sldId xmlns:r="http://schemas.openxmlformats.org/officeDocument/2006/relationships" id="258" r:id="R913364e4a23d4529"/>
    <p:sldId xmlns:r="http://schemas.openxmlformats.org/officeDocument/2006/relationships" id="259" r:id="R00b0abc7ef814f2f"/>
    <p:sldId xmlns:r="http://schemas.openxmlformats.org/officeDocument/2006/relationships" id="260" r:id="Re7836ae44f08425d"/>
    <p:sldId xmlns:r="http://schemas.openxmlformats.org/officeDocument/2006/relationships" id="261" r:id="R5e89d152dbca42a4"/>
    <p:sldId xmlns:r="http://schemas.openxmlformats.org/officeDocument/2006/relationships" id="262" r:id="R3a787eb32b68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435127d8c493b" /><Relationship Type="http://schemas.openxmlformats.org/officeDocument/2006/relationships/slide" Target="/ppt/slides/slide1.xml" Id="R2dc8b30908a740cf" /><Relationship Type="http://schemas.openxmlformats.org/officeDocument/2006/relationships/slide" Target="/ppt/slides/slide2.xml" Id="Rf927a098ae4c4015" /><Relationship Type="http://schemas.openxmlformats.org/officeDocument/2006/relationships/slide" Target="/ppt/slides/slide3.xml" Id="R913364e4a23d4529" /><Relationship Type="http://schemas.openxmlformats.org/officeDocument/2006/relationships/slide" Target="/ppt/slides/slide4.xml" Id="R00b0abc7ef814f2f" /><Relationship Type="http://schemas.openxmlformats.org/officeDocument/2006/relationships/slide" Target="/ppt/slides/slide5.xml" Id="Re7836ae44f08425d" /><Relationship Type="http://schemas.openxmlformats.org/officeDocument/2006/relationships/slide" Target="/ppt/slides/slide6.xml" Id="R5e89d152dbca42a4" /><Relationship Type="http://schemas.openxmlformats.org/officeDocument/2006/relationships/slide" Target="/ppt/slides/slide7.xml" Id="R3a787eb32b68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74f41b090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5152346824685" /><Relationship Type="http://schemas.openxmlformats.org/officeDocument/2006/relationships/theme" Target="/ppt/slideMasters/theme/theme1.xml" Id="R66268dbd3ca0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515234682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c0181d66d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87715b446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b9d8fc178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5ebf54d4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6d14b56be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6b478ab74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d4d8fb87a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GRAVDAHL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547 591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GRAVDAHL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Gravdahl, Havreslettskogen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935 119 928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