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dfe1da0dc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a2537394b40a7"/>
  </p:sldMasterIdLst>
  <p:sldIdLst>
    <p:sldId xmlns:r="http://schemas.openxmlformats.org/officeDocument/2006/relationships" id="256" r:id="R2924d0f65d484c45"/>
    <p:sldId xmlns:r="http://schemas.openxmlformats.org/officeDocument/2006/relationships" id="257" r:id="R49de745e38e2425f"/>
    <p:sldId xmlns:r="http://schemas.openxmlformats.org/officeDocument/2006/relationships" id="258" r:id="Rf0a14447338147ef"/>
    <p:sldId xmlns:r="http://schemas.openxmlformats.org/officeDocument/2006/relationships" id="259" r:id="Rfc47e1563206473f"/>
    <p:sldId xmlns:r="http://schemas.openxmlformats.org/officeDocument/2006/relationships" id="260" r:id="R4f51957e8d8d4778"/>
    <p:sldId xmlns:r="http://schemas.openxmlformats.org/officeDocument/2006/relationships" id="261" r:id="R5b2750e53b28476e"/>
    <p:sldId xmlns:r="http://schemas.openxmlformats.org/officeDocument/2006/relationships" id="262" r:id="R0dc51dc5e2f4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a2537394b40a7" /><Relationship Type="http://schemas.openxmlformats.org/officeDocument/2006/relationships/slide" Target="/ppt/slides/slide1.xml" Id="R2924d0f65d484c45" /><Relationship Type="http://schemas.openxmlformats.org/officeDocument/2006/relationships/slide" Target="/ppt/slides/slide2.xml" Id="R49de745e38e2425f" /><Relationship Type="http://schemas.openxmlformats.org/officeDocument/2006/relationships/slide" Target="/ppt/slides/slide3.xml" Id="Rf0a14447338147ef" /><Relationship Type="http://schemas.openxmlformats.org/officeDocument/2006/relationships/slide" Target="/ppt/slides/slide4.xml" Id="Rfc47e1563206473f" /><Relationship Type="http://schemas.openxmlformats.org/officeDocument/2006/relationships/slide" Target="/ppt/slides/slide5.xml" Id="R4f51957e8d8d4778" /><Relationship Type="http://schemas.openxmlformats.org/officeDocument/2006/relationships/slide" Target="/ppt/slides/slide6.xml" Id="R5b2750e53b28476e" /><Relationship Type="http://schemas.openxmlformats.org/officeDocument/2006/relationships/slide" Target="/ppt/slides/slide7.xml" Id="R0dc51dc5e2f4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962901ff6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bcf26060447f" /><Relationship Type="http://schemas.openxmlformats.org/officeDocument/2006/relationships/theme" Target="/ppt/slideMasters/theme/theme1.xml" Id="Raf5ef4d066ca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4dbcf26060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222136681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739665c58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e49f7fcb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d3c6bdea3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109914646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2f2fa18b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1c4f0271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FAUSKEBYGG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245 436 635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17 401 319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150 218 477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FAUSKEBYGG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8208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13 55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mail.boks@fauskebygg.no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935 122 511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FAUSKEBYGG AS</a:t>
            </a:r>
          </a:p>
        </p:txBody>
      </p:sp>
    </p:spTree>
  </p:cSld>
  <p:clrMapOvr>
    <a:masterClrMapping xmlns:a="http://schemas.openxmlformats.org/drawingml/2006/main"/>
  </p:clrMapOvr>
</p:sld>
</file>