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d7dc52649d4e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2a6cade1a481e"/>
  </p:sldMasterIdLst>
  <p:sldIdLst>
    <p:sldId xmlns:r="http://schemas.openxmlformats.org/officeDocument/2006/relationships" id="256" r:id="Ra869e437d07a49a9"/>
    <p:sldId xmlns:r="http://schemas.openxmlformats.org/officeDocument/2006/relationships" id="257" r:id="R2d8b093a1fd54725"/>
    <p:sldId xmlns:r="http://schemas.openxmlformats.org/officeDocument/2006/relationships" id="258" r:id="R755a5f1e70364b19"/>
    <p:sldId xmlns:r="http://schemas.openxmlformats.org/officeDocument/2006/relationships" id="259" r:id="R43e85e30583e428e"/>
    <p:sldId xmlns:r="http://schemas.openxmlformats.org/officeDocument/2006/relationships" id="260" r:id="R9b0e54424a104e56"/>
    <p:sldId xmlns:r="http://schemas.openxmlformats.org/officeDocument/2006/relationships" id="261" r:id="R1a54a9c2e154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2a6cade1a481e" /><Relationship Type="http://schemas.openxmlformats.org/officeDocument/2006/relationships/slide" Target="/ppt/slides/slide1.xml" Id="Ra869e437d07a49a9" /><Relationship Type="http://schemas.openxmlformats.org/officeDocument/2006/relationships/slide" Target="/ppt/slides/slide2.xml" Id="R2d8b093a1fd54725" /><Relationship Type="http://schemas.openxmlformats.org/officeDocument/2006/relationships/slide" Target="/ppt/slides/slide3.xml" Id="R755a5f1e70364b19" /><Relationship Type="http://schemas.openxmlformats.org/officeDocument/2006/relationships/slide" Target="/ppt/slides/slide4.xml" Id="R43e85e30583e428e" /><Relationship Type="http://schemas.openxmlformats.org/officeDocument/2006/relationships/slide" Target="/ppt/slides/slide5.xml" Id="R9b0e54424a104e56" /><Relationship Type="http://schemas.openxmlformats.org/officeDocument/2006/relationships/slide" Target="/ppt/slides/slide6.xml" Id="R1a54a9c2e154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eef80b32d41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e1b3b32774c65" /><Relationship Type="http://schemas.openxmlformats.org/officeDocument/2006/relationships/theme" Target="/ppt/slideMasters/theme/theme1.xml" Id="Rf9d5dfd4d6c3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e1b3b3277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608328694b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f1247487d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c9b7dae19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fc76532d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052cbcd9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be821785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ARNESEN FRØHAUG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FRØHAUG BETONGENTREPRENØR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105 822 395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9 185 864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34 707 902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Løxaveien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935 130 778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ARNESEN FRØHAUG BETONGENTREPRENØR AS</a:t>
            </a:r>
          </a:p>
        </p:txBody>
      </p:sp>
    </p:spTree>
  </p:cSld>
  <p:clrMapOvr>
    <a:masterClrMapping xmlns:a="http://schemas.openxmlformats.org/drawingml/2006/main"/>
  </p:clrMapOvr>
</p:sld>
</file>