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3626c0ccf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6236d373c44f7"/>
  </p:sldMasterIdLst>
  <p:sldIdLst>
    <p:sldId xmlns:r="http://schemas.openxmlformats.org/officeDocument/2006/relationships" id="256" r:id="R98937d20749245bc"/>
    <p:sldId xmlns:r="http://schemas.openxmlformats.org/officeDocument/2006/relationships" id="257" r:id="R649735067a8f4428"/>
    <p:sldId xmlns:r="http://schemas.openxmlformats.org/officeDocument/2006/relationships" id="258" r:id="Rb72427dd37d4477e"/>
    <p:sldId xmlns:r="http://schemas.openxmlformats.org/officeDocument/2006/relationships" id="259" r:id="R4b87a7eaf6294f8d"/>
    <p:sldId xmlns:r="http://schemas.openxmlformats.org/officeDocument/2006/relationships" id="260" r:id="Rf8fc6381ce4d40f4"/>
    <p:sldId xmlns:r="http://schemas.openxmlformats.org/officeDocument/2006/relationships" id="261" r:id="R204c9ae8406e41ee"/>
    <p:sldId xmlns:r="http://schemas.openxmlformats.org/officeDocument/2006/relationships" id="262" r:id="R13b55d06e1b8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6236d373c44f7" /><Relationship Type="http://schemas.openxmlformats.org/officeDocument/2006/relationships/slide" Target="/ppt/slides/slide1.xml" Id="R98937d20749245bc" /><Relationship Type="http://schemas.openxmlformats.org/officeDocument/2006/relationships/slide" Target="/ppt/slides/slide2.xml" Id="R649735067a8f4428" /><Relationship Type="http://schemas.openxmlformats.org/officeDocument/2006/relationships/slide" Target="/ppt/slides/slide3.xml" Id="Rb72427dd37d4477e" /><Relationship Type="http://schemas.openxmlformats.org/officeDocument/2006/relationships/slide" Target="/ppt/slides/slide4.xml" Id="R4b87a7eaf6294f8d" /><Relationship Type="http://schemas.openxmlformats.org/officeDocument/2006/relationships/slide" Target="/ppt/slides/slide5.xml" Id="Rf8fc6381ce4d40f4" /><Relationship Type="http://schemas.openxmlformats.org/officeDocument/2006/relationships/slide" Target="/ppt/slides/slide6.xml" Id="R204c9ae8406e41ee" /><Relationship Type="http://schemas.openxmlformats.org/officeDocument/2006/relationships/slide" Target="/ppt/slides/slide7.xml" Id="R13b55d06e1b8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36cf72390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8aad97a11476e" /><Relationship Type="http://schemas.openxmlformats.org/officeDocument/2006/relationships/theme" Target="/ppt/slideMasters/theme/theme1.xml" Id="R36ffc48f5974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8aad97a1147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48bb4fd2e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c6e92745f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47574f09e40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a2115a5b6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825d8b25e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920ae4863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e5b9c5078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FINNSNES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FINNSNES HOTELL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20 859 228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3 453 766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2 453 732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25 413 085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HOTELL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 TRAVEL HOTEL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07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firmapost@finnsnes-hotell.no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935 134 609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